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1"/>
  </p:sldMasterIdLst>
  <p:notesMasterIdLst>
    <p:notesMasterId r:id="rId2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embeddedFontLst>
    <p:embeddedFont>
      <p:font typeface="Calibri" panose="020F0502020204030204" pitchFamily="34" charset="0"/>
      <p:regular r:id="rId25"/>
      <p:bold r:id="rId26"/>
      <p:italic r:id="rId27"/>
      <p:boldItalic r:id="rId28"/>
    </p:embeddedFont>
    <p:embeddedFont>
      <p:font typeface="Arial Black" panose="020B0A04020102020204" pitchFamily="34" charset="0"/>
      <p:regular r:id="rId29"/>
      <p:bold r:id="rId3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9" d="100"/>
          <a:sy n="69" d="100"/>
        </p:scale>
        <p:origin x="1416"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2.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1.fntdata"/><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3.fntdata"/><Relationship Id="rId30" Type="http://schemas.openxmlformats.org/officeDocument/2006/relationships/font" Target="fonts/font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799" cy="457200"/>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None/>
              <a:defRPr sz="1800" b="0" i="0" u="none" strike="noStrike" cap="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8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8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8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8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8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8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8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800" b="0" i="0" u="none" strike="noStrike" cap="none">
                <a:solidFill>
                  <a:srgbClr val="000000"/>
                </a:solidFill>
                <a:latin typeface="Arial"/>
                <a:ea typeface="Arial"/>
                <a:cs typeface="Arial"/>
                <a:sym typeface="Arial"/>
              </a:defRPr>
            </a:lvl9pPr>
          </a:lstStyle>
          <a:p>
            <a:endParaRPr/>
          </a:p>
        </p:txBody>
      </p:sp>
      <p:sp>
        <p:nvSpPr>
          <p:cNvPr id="4" name="Shape 4"/>
          <p:cNvSpPr txBox="1">
            <a:spLocks noGrp="1"/>
          </p:cNvSpPr>
          <p:nvPr>
            <p:ph type="dt" idx="10"/>
          </p:nvPr>
        </p:nvSpPr>
        <p:spPr>
          <a:xfrm>
            <a:off x="3884612" y="0"/>
            <a:ext cx="2971799" cy="457200"/>
          </a:xfrm>
          <a:prstGeom prst="rect">
            <a:avLst/>
          </a:prstGeom>
          <a:noFill/>
          <a:ln>
            <a:noFill/>
          </a:ln>
        </p:spPr>
        <p:txBody>
          <a:bodyPr lIns="91425" tIns="91425" rIns="91425" bIns="91425" anchor="t" anchorCtr="0"/>
          <a:lstStyle>
            <a:lvl1pPr marL="0" marR="0" lvl="0" indent="0" algn="r" rtl="0">
              <a:lnSpc>
                <a:spcPct val="100000"/>
              </a:lnSpc>
              <a:spcBef>
                <a:spcPts val="0"/>
              </a:spcBef>
              <a:spcAft>
                <a:spcPts val="0"/>
              </a:spcAft>
              <a:buNone/>
              <a:defRPr sz="1200" b="0" i="0" u="none" strike="noStrike" cap="none">
                <a:solidFill>
                  <a:srgbClr val="000000"/>
                </a:solidFill>
                <a:latin typeface="Calibri"/>
                <a:ea typeface="Calibri"/>
                <a:cs typeface="Calibri"/>
                <a:sym typeface="Calibri"/>
              </a:defRPr>
            </a:lvl1pPr>
            <a:lvl2pPr marL="457200" marR="0" lvl="1" indent="0" algn="l" rtl="0">
              <a:lnSpc>
                <a:spcPct val="100000"/>
              </a:lnSpc>
              <a:spcBef>
                <a:spcPts val="0"/>
              </a:spcBef>
              <a:spcAft>
                <a:spcPts val="0"/>
              </a:spcAft>
              <a:buNone/>
              <a:defRPr sz="18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8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8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8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8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8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8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800" b="0" i="0" u="none" strike="noStrike" cap="none">
                <a:solidFill>
                  <a:srgbClr val="000000"/>
                </a:solidFill>
                <a:latin typeface="Arial"/>
                <a:ea typeface="Arial"/>
                <a:cs typeface="Arial"/>
                <a:sym typeface="Arial"/>
              </a:defRPr>
            </a:lvl9pPr>
          </a:lstStyle>
          <a:p>
            <a:endParaRPr/>
          </a:p>
        </p:txBody>
      </p:sp>
      <p:sp>
        <p:nvSpPr>
          <p:cNvPr id="5" name="Shape 5"/>
          <p:cNvSpPr>
            <a:spLocks noGrp="1" noRot="1" noChangeAspect="1"/>
          </p:cNvSpPr>
          <p:nvPr>
            <p:ph type="sldImg" idx="3"/>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miter/>
            <a:headEnd type="none" w="med" len="med"/>
            <a:tailEnd type="none" w="med" len="med"/>
          </a:ln>
        </p:spPr>
      </p:sp>
      <p:sp>
        <p:nvSpPr>
          <p:cNvPr id="6" name="Shape 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marL="0" marR="0" lvl="0" indent="0" algn="l" rtl="0">
              <a:spcBef>
                <a:spcPts val="0"/>
              </a:spcBef>
              <a:buNone/>
              <a:defRPr sz="1800" b="0" i="0" u="none" strike="noStrike" cap="none"/>
            </a:lvl1pPr>
            <a:lvl2pPr marL="457200" marR="0" lvl="1" indent="0" algn="l" rtl="0">
              <a:spcBef>
                <a:spcPts val="0"/>
              </a:spcBef>
              <a:buNone/>
              <a:defRPr sz="1800" b="0" i="0" u="none" strike="noStrike" cap="none"/>
            </a:lvl2pPr>
            <a:lvl3pPr marL="914400" marR="0" lvl="2" indent="0" algn="l" rtl="0">
              <a:spcBef>
                <a:spcPts val="0"/>
              </a:spcBef>
              <a:buNone/>
              <a:defRPr sz="1800" b="0" i="0" u="none" strike="noStrike" cap="none"/>
            </a:lvl3pPr>
            <a:lvl4pPr marL="1371600" marR="0" lvl="3" indent="0" algn="l" rtl="0">
              <a:spcBef>
                <a:spcPts val="0"/>
              </a:spcBef>
              <a:buNone/>
              <a:defRPr sz="1800" b="0" i="0" u="none" strike="noStrike" cap="none"/>
            </a:lvl4pPr>
            <a:lvl5pPr marL="1828800" marR="0" lvl="4" indent="0" algn="l" rtl="0">
              <a:spcBef>
                <a:spcPts val="0"/>
              </a:spcBef>
              <a:buNone/>
              <a:defRPr sz="1800" b="0" i="0" u="none" strike="noStrike" cap="none"/>
            </a:lvl5pPr>
            <a:lvl6pPr marL="2286000" marR="0" lvl="5" indent="0" algn="l" rtl="0">
              <a:spcBef>
                <a:spcPts val="0"/>
              </a:spcBef>
              <a:buNone/>
              <a:defRPr sz="1800" b="0" i="0" u="none" strike="noStrike" cap="none"/>
            </a:lvl6pPr>
            <a:lvl7pPr marL="2743200" marR="0" lvl="6" indent="0" algn="l" rtl="0">
              <a:spcBef>
                <a:spcPts val="0"/>
              </a:spcBef>
              <a:buNone/>
              <a:defRPr sz="1800" b="0" i="0" u="none" strike="noStrike" cap="none"/>
            </a:lvl7pPr>
            <a:lvl8pPr marL="3200400" marR="0" lvl="7" indent="0" algn="l" rtl="0">
              <a:spcBef>
                <a:spcPts val="0"/>
              </a:spcBef>
              <a:buNone/>
              <a:defRPr sz="1800" b="0" i="0" u="none" strike="noStrike" cap="none"/>
            </a:lvl8pPr>
            <a:lvl9pPr marL="3657600" marR="0" lvl="8" indent="0" algn="l" rtl="0">
              <a:spcBef>
                <a:spcPts val="0"/>
              </a:spcBef>
              <a:buNone/>
              <a:defRPr sz="1800" b="0" i="0" u="none" strike="noStrike" cap="none"/>
            </a:lvl9pPr>
          </a:lstStyle>
          <a:p>
            <a:endParaRPr/>
          </a:p>
        </p:txBody>
      </p:sp>
      <p:sp>
        <p:nvSpPr>
          <p:cNvPr id="7" name="Shape 7"/>
          <p:cNvSpPr txBox="1">
            <a:spLocks noGrp="1"/>
          </p:cNvSpPr>
          <p:nvPr>
            <p:ph type="ftr" idx="11"/>
          </p:nvPr>
        </p:nvSpPr>
        <p:spPr>
          <a:xfrm>
            <a:off x="0" y="8685211"/>
            <a:ext cx="2971799" cy="457200"/>
          </a:xfrm>
          <a:prstGeom prst="rect">
            <a:avLst/>
          </a:prstGeom>
          <a:noFill/>
          <a:ln>
            <a:noFill/>
          </a:ln>
        </p:spPr>
        <p:txBody>
          <a:bodyPr lIns="91425" tIns="91425" rIns="91425" bIns="91425" anchor="b" anchorCtr="0"/>
          <a:lstStyle>
            <a:lvl1pPr marL="0" marR="0" lvl="0" indent="0" algn="l" rtl="0">
              <a:lnSpc>
                <a:spcPct val="100000"/>
              </a:lnSpc>
              <a:spcBef>
                <a:spcPts val="0"/>
              </a:spcBef>
              <a:spcAft>
                <a:spcPts val="0"/>
              </a:spcAft>
              <a:buNone/>
              <a:defRPr sz="1800" b="0" i="0" u="none" strike="noStrike" cap="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8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8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8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8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8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8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8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800" b="0" i="0" u="none" strike="noStrike" cap="none">
                <a:solidFill>
                  <a:srgbClr val="000000"/>
                </a:solidFill>
                <a:latin typeface="Arial"/>
                <a:ea typeface="Arial"/>
                <a:cs typeface="Arial"/>
                <a:sym typeface="Arial"/>
              </a:defRPr>
            </a:lvl9pPr>
          </a:lstStyle>
          <a:p>
            <a:endParaRPr/>
          </a:p>
        </p:txBody>
      </p:sp>
      <p:sp>
        <p:nvSpPr>
          <p:cNvPr id="8" name="Shape 8"/>
          <p:cNvSpPr txBox="1">
            <a:spLocks noGrp="1"/>
          </p:cNvSpPr>
          <p:nvPr>
            <p:ph type="sldNum" idx="12"/>
          </p:nvPr>
        </p:nvSpPr>
        <p:spPr>
          <a:xfrm>
            <a:off x="3884612" y="8685211"/>
            <a:ext cx="2971799" cy="457200"/>
          </a:xfrm>
          <a:prstGeom prst="rect">
            <a:avLst/>
          </a:prstGeom>
          <a:noFill/>
          <a:ln>
            <a:noFill/>
          </a:ln>
        </p:spPr>
        <p:txBody>
          <a:bodyPr lIns="91425" tIns="45700" rIns="91425" bIns="45700" anchor="b" anchorCtr="0">
            <a:noAutofit/>
          </a:bodyPr>
          <a:lstStyle/>
          <a:p>
            <a:pPr marL="0" marR="0" lvl="0" indent="0" algn="r" rtl="0">
              <a:lnSpc>
                <a:spcPct val="100000"/>
              </a:lnSpc>
              <a:spcBef>
                <a:spcPts val="0"/>
              </a:spcBef>
              <a:spcAft>
                <a:spcPts val="0"/>
              </a:spcAft>
              <a:buClr>
                <a:srgbClr val="000000"/>
              </a:buClr>
              <a:buSzPct val="250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a:t>
            </a:fld>
            <a:endParaRPr lang="en-US" sz="1200" b="0" i="0" u="none" strike="noStrike" cap="none">
              <a:solidFill>
                <a:srgbClr val="000000"/>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Shape 9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92" name="Shape 9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Shape 17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76" name="Shape 17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Shape 18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82" name="Shape 18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Shape 18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90" name="Shape 19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Shape 199"/>
          <p:cNvSpPr txBox="1"/>
          <p:nvPr/>
        </p:nvSpPr>
        <p:spPr>
          <a:xfrm>
            <a:off x="3884612" y="8685211"/>
            <a:ext cx="2971799" cy="457200"/>
          </a:xfrm>
          <a:prstGeom prst="rect">
            <a:avLst/>
          </a:prstGeom>
          <a:noFill/>
          <a:ln>
            <a:noFill/>
          </a:ln>
        </p:spPr>
        <p:txBody>
          <a:bodyPr lIns="91425" tIns="45700" rIns="91425" bIns="45700" anchor="b" anchorCtr="0">
            <a:noAutofit/>
          </a:bodyPr>
          <a:lstStyle/>
          <a:p>
            <a:pPr marL="0" marR="0" lvl="0" indent="0" algn="r" rtl="0">
              <a:lnSpc>
                <a:spcPct val="100000"/>
              </a:lnSpc>
              <a:spcBef>
                <a:spcPts val="0"/>
              </a:spcBef>
              <a:spcAft>
                <a:spcPts val="0"/>
              </a:spcAft>
              <a:buClr>
                <a:srgbClr val="000000"/>
              </a:buClr>
              <a:buSzPct val="25000"/>
              <a:buFont typeface="Calibri"/>
              <a:buNone/>
            </a:pPr>
            <a:fld id="{00000000-1234-1234-1234-123412341234}" type="slidenum">
              <a:rPr lang="en-US" sz="1200" b="0" i="0" u="none">
                <a:solidFill>
                  <a:srgbClr val="000000"/>
                </a:solidFill>
                <a:latin typeface="Calibri"/>
                <a:ea typeface="Calibri"/>
                <a:cs typeface="Calibri"/>
                <a:sym typeface="Calibri"/>
              </a:rPr>
              <a:t>13</a:t>
            </a:fld>
            <a:endParaRPr lang="en-US" sz="1200" b="0" i="0" u="none">
              <a:solidFill>
                <a:srgbClr val="000000"/>
              </a:solidFill>
              <a:latin typeface="Calibri"/>
              <a:ea typeface="Calibri"/>
              <a:cs typeface="Calibri"/>
              <a:sym typeface="Calibri"/>
            </a:endParaRPr>
          </a:p>
        </p:txBody>
      </p:sp>
      <p:sp>
        <p:nvSpPr>
          <p:cNvPr id="200" name="Shape 20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201" name="Shape 201"/>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sz="1800" b="0" i="0" u="none" strike="noStrike" cap="non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Shape 21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11" name="Shape 21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Shape 21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18" name="Shape 21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Shape 22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27" name="Shape 22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Shape 23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39" name="Shape 23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Shape 24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48" name="Shape 24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Shape 25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59" name="Shape 25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Shape 9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98" name="Shape 9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Shape 27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78" name="Shape 27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Shape 2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88" name="Shape 28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Shape 29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98" name="Shape 29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Shape 10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05" name="Shape 10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Shape 11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12" name="Shape 11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23" name="Shape 12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Shape 13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31" name="Shape 13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Shape 141"/>
          <p:cNvSpPr txBox="1"/>
          <p:nvPr/>
        </p:nvSpPr>
        <p:spPr>
          <a:xfrm>
            <a:off x="3884612" y="8685211"/>
            <a:ext cx="2971799" cy="457200"/>
          </a:xfrm>
          <a:prstGeom prst="rect">
            <a:avLst/>
          </a:prstGeom>
          <a:noFill/>
          <a:ln>
            <a:noFill/>
          </a:ln>
        </p:spPr>
        <p:txBody>
          <a:bodyPr lIns="91425" tIns="45700" rIns="91425" bIns="45700" anchor="b" anchorCtr="0">
            <a:noAutofit/>
          </a:bodyPr>
          <a:lstStyle/>
          <a:p>
            <a:pPr marL="0" marR="0" lvl="0" indent="0" algn="r" rtl="0">
              <a:lnSpc>
                <a:spcPct val="100000"/>
              </a:lnSpc>
              <a:spcBef>
                <a:spcPts val="0"/>
              </a:spcBef>
              <a:spcAft>
                <a:spcPts val="0"/>
              </a:spcAft>
              <a:buClr>
                <a:srgbClr val="000000"/>
              </a:buClr>
              <a:buSzPct val="25000"/>
              <a:buFont typeface="Calibri"/>
              <a:buNone/>
            </a:pPr>
            <a:fld id="{00000000-1234-1234-1234-123412341234}" type="slidenum">
              <a:rPr lang="en-US" sz="1200" b="0" i="0" u="none">
                <a:solidFill>
                  <a:srgbClr val="000000"/>
                </a:solidFill>
                <a:latin typeface="Calibri"/>
                <a:ea typeface="Calibri"/>
                <a:cs typeface="Calibri"/>
                <a:sym typeface="Calibri"/>
              </a:rPr>
              <a:t>7</a:t>
            </a:fld>
            <a:endParaRPr lang="en-US" sz="1200" b="0" i="0" u="none">
              <a:solidFill>
                <a:srgbClr val="000000"/>
              </a:solidFill>
              <a:latin typeface="Calibri"/>
              <a:ea typeface="Calibri"/>
              <a:cs typeface="Calibri"/>
              <a:sym typeface="Calibri"/>
            </a:endParaRPr>
          </a:p>
        </p:txBody>
      </p:sp>
      <p:sp>
        <p:nvSpPr>
          <p:cNvPr id="142" name="Shape 14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143" name="Shape 143"/>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sz="1800" b="0" i="0" u="none" strike="noStrike" cap="non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Shape 154"/>
          <p:cNvSpPr txBox="1"/>
          <p:nvPr/>
        </p:nvSpPr>
        <p:spPr>
          <a:xfrm>
            <a:off x="3884612" y="8685211"/>
            <a:ext cx="2971799" cy="457200"/>
          </a:xfrm>
          <a:prstGeom prst="rect">
            <a:avLst/>
          </a:prstGeom>
          <a:noFill/>
          <a:ln>
            <a:noFill/>
          </a:ln>
        </p:spPr>
        <p:txBody>
          <a:bodyPr lIns="91425" tIns="45700" rIns="91425" bIns="45700" anchor="b" anchorCtr="0">
            <a:noAutofit/>
          </a:bodyPr>
          <a:lstStyle/>
          <a:p>
            <a:pPr marL="0" marR="0" lvl="0" indent="0" algn="r" rtl="0">
              <a:lnSpc>
                <a:spcPct val="100000"/>
              </a:lnSpc>
              <a:spcBef>
                <a:spcPts val="0"/>
              </a:spcBef>
              <a:spcAft>
                <a:spcPts val="0"/>
              </a:spcAft>
              <a:buClr>
                <a:srgbClr val="000000"/>
              </a:buClr>
              <a:buSzPct val="25000"/>
              <a:buFont typeface="Calibri"/>
              <a:buNone/>
            </a:pPr>
            <a:fld id="{00000000-1234-1234-1234-123412341234}" type="slidenum">
              <a:rPr lang="en-US" sz="1200" b="0" i="0" u="none">
                <a:solidFill>
                  <a:srgbClr val="000000"/>
                </a:solidFill>
                <a:latin typeface="Calibri"/>
                <a:ea typeface="Calibri"/>
                <a:cs typeface="Calibri"/>
                <a:sym typeface="Calibri"/>
              </a:rPr>
              <a:t>8</a:t>
            </a:fld>
            <a:endParaRPr lang="en-US" sz="1200" b="0" i="0" u="none">
              <a:solidFill>
                <a:srgbClr val="000000"/>
              </a:solidFill>
              <a:latin typeface="Calibri"/>
              <a:ea typeface="Calibri"/>
              <a:cs typeface="Calibri"/>
              <a:sym typeface="Calibri"/>
            </a:endParaRPr>
          </a:p>
        </p:txBody>
      </p:sp>
      <p:sp>
        <p:nvSpPr>
          <p:cNvPr id="155" name="Shape 15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156" name="Shape 156"/>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sz="1800" b="0" i="0" u="none" strike="noStrike" cap="non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Shape 16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68" name="Shape 16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5"/>
        <p:cNvGrpSpPr/>
        <p:nvPr/>
      </p:nvGrpSpPr>
      <p:grpSpPr>
        <a:xfrm>
          <a:off x="0" y="0"/>
          <a:ext cx="0" cy="0"/>
          <a:chOff x="0" y="0"/>
          <a:chExt cx="0" cy="0"/>
        </a:xfrm>
      </p:grpSpPr>
      <p:sp>
        <p:nvSpPr>
          <p:cNvPr id="16" name="Shape 16"/>
          <p:cNvSpPr txBox="1">
            <a:spLocks noGrp="1"/>
          </p:cNvSpPr>
          <p:nvPr>
            <p:ph type="ctrTitle"/>
          </p:nvPr>
        </p:nvSpPr>
        <p:spPr>
          <a:xfrm>
            <a:off x="685800" y="2130425"/>
            <a:ext cx="7772400" cy="1470024"/>
          </a:xfrm>
          <a:prstGeom prst="rect">
            <a:avLst/>
          </a:prstGeom>
          <a:noFill/>
          <a:ln>
            <a:noFill/>
          </a:ln>
        </p:spPr>
        <p:txBody>
          <a:bodyPr lIns="91425" tIns="91425" rIns="91425" bIns="91425" anchor="ctr" anchorCtr="0"/>
          <a:lstStyle>
            <a:lvl1pPr marL="0" marR="0" lvl="0" indent="0" algn="ctr" rtl="0">
              <a:spcBef>
                <a:spcPts val="0"/>
              </a:spcBef>
              <a:spcAft>
                <a:spcPts val="0"/>
              </a:spcAft>
              <a:buNone/>
              <a:defRPr sz="4400" b="0" i="0" u="none" strike="noStrike" cap="none">
                <a:solidFill>
                  <a:schemeClr val="dk1"/>
                </a:solidFill>
                <a:latin typeface="Calibri"/>
                <a:ea typeface="Calibri"/>
                <a:cs typeface="Calibri"/>
                <a:sym typeface="Calibri"/>
              </a:defRPr>
            </a:lvl1pPr>
            <a:lvl2pPr marL="0" marR="0" lvl="1" indent="0" algn="ctr" rtl="0">
              <a:spcBef>
                <a:spcPts val="0"/>
              </a:spcBef>
              <a:spcAft>
                <a:spcPts val="0"/>
              </a:spcAft>
              <a:buNone/>
              <a:defRPr sz="4400" b="0" i="0" u="none" strike="noStrike" cap="none">
                <a:solidFill>
                  <a:schemeClr val="dk1"/>
                </a:solidFill>
                <a:latin typeface="Calibri"/>
                <a:ea typeface="Calibri"/>
                <a:cs typeface="Calibri"/>
                <a:sym typeface="Calibri"/>
              </a:defRPr>
            </a:lvl2pPr>
            <a:lvl3pPr marL="0" marR="0" lvl="2" indent="0" algn="ctr" rtl="0">
              <a:spcBef>
                <a:spcPts val="0"/>
              </a:spcBef>
              <a:spcAft>
                <a:spcPts val="0"/>
              </a:spcAft>
              <a:buNone/>
              <a:defRPr sz="4400" b="0" i="0" u="none" strike="noStrike" cap="none">
                <a:solidFill>
                  <a:schemeClr val="dk1"/>
                </a:solidFill>
                <a:latin typeface="Calibri"/>
                <a:ea typeface="Calibri"/>
                <a:cs typeface="Calibri"/>
                <a:sym typeface="Calibri"/>
              </a:defRPr>
            </a:lvl3pPr>
            <a:lvl4pPr marL="0" marR="0" lvl="3" indent="0" algn="ctr" rtl="0">
              <a:spcBef>
                <a:spcPts val="0"/>
              </a:spcBef>
              <a:spcAft>
                <a:spcPts val="0"/>
              </a:spcAft>
              <a:buNone/>
              <a:defRPr sz="4400" b="0" i="0" u="none" strike="noStrike" cap="none">
                <a:solidFill>
                  <a:schemeClr val="dk1"/>
                </a:solidFill>
                <a:latin typeface="Calibri"/>
                <a:ea typeface="Calibri"/>
                <a:cs typeface="Calibri"/>
                <a:sym typeface="Calibri"/>
              </a:defRPr>
            </a:lvl4pPr>
            <a:lvl5pPr marL="0" marR="0" lvl="4" indent="0" algn="ctr" rtl="0">
              <a:spcBef>
                <a:spcPts val="0"/>
              </a:spcBef>
              <a:spcAft>
                <a:spcPts val="0"/>
              </a:spcAft>
              <a:buNone/>
              <a:defRPr sz="4400" b="0" i="0" u="none" strike="noStrike" cap="none">
                <a:solidFill>
                  <a:schemeClr val="dk1"/>
                </a:solidFill>
                <a:latin typeface="Calibri"/>
                <a:ea typeface="Calibri"/>
                <a:cs typeface="Calibri"/>
                <a:sym typeface="Calibri"/>
              </a:defRPr>
            </a:lvl5pPr>
            <a:lvl6pPr marL="457200" marR="0" lvl="5" indent="0" algn="ctr" rtl="0">
              <a:spcBef>
                <a:spcPts val="0"/>
              </a:spcBef>
              <a:spcAft>
                <a:spcPts val="0"/>
              </a:spcAft>
              <a:buNone/>
              <a:defRPr sz="4400" b="0" i="0" u="none" strike="noStrike" cap="none">
                <a:solidFill>
                  <a:schemeClr val="dk1"/>
                </a:solidFill>
                <a:latin typeface="Calibri"/>
                <a:ea typeface="Calibri"/>
                <a:cs typeface="Calibri"/>
                <a:sym typeface="Calibri"/>
              </a:defRPr>
            </a:lvl6pPr>
            <a:lvl7pPr marL="914400" marR="0" lvl="6" indent="0" algn="ctr" rtl="0">
              <a:spcBef>
                <a:spcPts val="0"/>
              </a:spcBef>
              <a:spcAft>
                <a:spcPts val="0"/>
              </a:spcAft>
              <a:buNone/>
              <a:defRPr sz="4400" b="0" i="0" u="none" strike="noStrike" cap="none">
                <a:solidFill>
                  <a:schemeClr val="dk1"/>
                </a:solidFill>
                <a:latin typeface="Calibri"/>
                <a:ea typeface="Calibri"/>
                <a:cs typeface="Calibri"/>
                <a:sym typeface="Calibri"/>
              </a:defRPr>
            </a:lvl7pPr>
            <a:lvl8pPr marL="1371600" marR="0" lvl="7" indent="0" algn="ctr" rtl="0">
              <a:spcBef>
                <a:spcPts val="0"/>
              </a:spcBef>
              <a:spcAft>
                <a:spcPts val="0"/>
              </a:spcAft>
              <a:buNone/>
              <a:defRPr sz="4400" b="0" i="0" u="none" strike="noStrike" cap="none">
                <a:solidFill>
                  <a:schemeClr val="dk1"/>
                </a:solidFill>
                <a:latin typeface="Calibri"/>
                <a:ea typeface="Calibri"/>
                <a:cs typeface="Calibri"/>
                <a:sym typeface="Calibri"/>
              </a:defRPr>
            </a:lvl8pPr>
            <a:lvl9pPr marL="1828800" marR="0" lvl="8" indent="0" algn="ctr" rtl="0">
              <a:spcBef>
                <a:spcPts val="0"/>
              </a:spcBef>
              <a:spcAft>
                <a:spcPts val="0"/>
              </a:spcAft>
              <a:buNone/>
              <a:defRPr sz="4400" b="0" i="0" u="none" strike="noStrike" cap="none">
                <a:solidFill>
                  <a:schemeClr val="dk1"/>
                </a:solidFill>
                <a:latin typeface="Calibri"/>
                <a:ea typeface="Calibri"/>
                <a:cs typeface="Calibri"/>
                <a:sym typeface="Calibri"/>
              </a:defRPr>
            </a:lvl9pPr>
          </a:lstStyle>
          <a:p>
            <a:endParaRPr/>
          </a:p>
        </p:txBody>
      </p:sp>
      <p:sp>
        <p:nvSpPr>
          <p:cNvPr id="17" name="Shape 17"/>
          <p:cNvSpPr txBox="1">
            <a:spLocks noGrp="1"/>
          </p:cNvSpPr>
          <p:nvPr>
            <p:ph type="subTitle" idx="1"/>
          </p:nvPr>
        </p:nvSpPr>
        <p:spPr>
          <a:xfrm>
            <a:off x="1371600" y="3886200"/>
            <a:ext cx="6400799" cy="1752600"/>
          </a:xfrm>
          <a:prstGeom prst="rect">
            <a:avLst/>
          </a:prstGeom>
          <a:noFill/>
          <a:ln>
            <a:noFill/>
          </a:ln>
        </p:spPr>
        <p:txBody>
          <a:bodyPr lIns="91425" tIns="91425" rIns="91425" bIns="91425" anchor="t" anchorCtr="0"/>
          <a:lstStyle>
            <a:lvl1pPr marL="0" marR="0" lvl="0" indent="0" algn="ctr" rtl="0">
              <a:spcBef>
                <a:spcPts val="640"/>
              </a:spcBef>
              <a:spcAft>
                <a:spcPts val="0"/>
              </a:spcAft>
              <a:buClr>
                <a:srgbClr val="888888"/>
              </a:buClr>
              <a:buFont typeface="Arial"/>
              <a:buNone/>
              <a:defRPr sz="3200" b="0" i="0" u="none" strike="noStrike" cap="none">
                <a:solidFill>
                  <a:srgbClr val="888888"/>
                </a:solidFill>
                <a:latin typeface="Calibri"/>
                <a:ea typeface="Calibri"/>
                <a:cs typeface="Calibri"/>
                <a:sym typeface="Calibri"/>
              </a:defRPr>
            </a:lvl1pPr>
            <a:lvl2pPr marL="457200" marR="0" lvl="1" indent="0" algn="ctr" rtl="0">
              <a:spcBef>
                <a:spcPts val="560"/>
              </a:spcBef>
              <a:spcAft>
                <a:spcPts val="0"/>
              </a:spcAft>
              <a:buClr>
                <a:srgbClr val="888888"/>
              </a:buClr>
              <a:buFont typeface="Arial"/>
              <a:buNone/>
              <a:defRPr sz="2800" b="0" i="0" u="none" strike="noStrike" cap="none">
                <a:solidFill>
                  <a:srgbClr val="888888"/>
                </a:solidFill>
                <a:latin typeface="Calibri"/>
                <a:ea typeface="Calibri"/>
                <a:cs typeface="Calibri"/>
                <a:sym typeface="Calibri"/>
              </a:defRPr>
            </a:lvl2pPr>
            <a:lvl3pPr marL="914400" marR="0" lvl="2" indent="0" algn="ctr" rtl="0">
              <a:spcBef>
                <a:spcPts val="480"/>
              </a:spcBef>
              <a:spcAft>
                <a:spcPts val="0"/>
              </a:spcAft>
              <a:buClr>
                <a:srgbClr val="888888"/>
              </a:buClr>
              <a:buFont typeface="Arial"/>
              <a:buNone/>
              <a:defRPr sz="2400" b="0" i="0" u="none" strike="noStrike" cap="none">
                <a:solidFill>
                  <a:srgbClr val="888888"/>
                </a:solidFill>
                <a:latin typeface="Calibri"/>
                <a:ea typeface="Calibri"/>
                <a:cs typeface="Calibri"/>
                <a:sym typeface="Calibri"/>
              </a:defRPr>
            </a:lvl3pPr>
            <a:lvl4pPr marL="1371600" marR="0" lvl="3" indent="0" algn="ctr" rtl="0">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defRPr>
            </a:lvl4pPr>
            <a:lvl5pPr marL="1828800" marR="0" lvl="4" indent="0" algn="ctr" rtl="0">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defRPr>
            </a:lvl5pPr>
            <a:lvl6pPr marL="2286000" marR="0" lvl="5"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6pPr>
            <a:lvl7pPr marL="2743200" marR="0" lvl="6"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7pPr>
            <a:lvl8pPr marL="3200400" marR="0" lvl="7"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8pPr>
            <a:lvl9pPr marL="3657600" marR="0" lvl="8"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9pPr>
          </a:lstStyle>
          <a:p>
            <a:endParaRPr/>
          </a:p>
        </p:txBody>
      </p:sp>
      <p:sp>
        <p:nvSpPr>
          <p:cNvPr id="18" name="Shape 18"/>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200" b="0" i="0" u="none" strike="noStrike" cap="none">
                <a:solidFill>
                  <a:srgbClr val="898989"/>
                </a:solidFill>
                <a:latin typeface="Calibri"/>
                <a:ea typeface="Calibri"/>
                <a:cs typeface="Calibri"/>
                <a:sym typeface="Calibri"/>
              </a:defRPr>
            </a:lvl1pPr>
            <a:lvl2pPr marL="457200" marR="0" lvl="1"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2pPr>
            <a:lvl3pPr marL="914400" marR="0" lvl="2"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3pPr>
            <a:lvl4pPr marL="1371600" marR="0" lvl="3"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4pPr>
            <a:lvl5pPr marL="1828800" marR="0" lvl="4"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5pPr>
            <a:lvl6pPr marL="2286000" marR="0" lvl="5"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6pPr>
            <a:lvl7pPr marL="3200400" marR="0" lvl="6"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7pPr>
            <a:lvl8pPr marL="4572000" marR="0" lvl="7"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8pPr>
            <a:lvl9pPr marL="6400800" marR="0" lvl="8"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9pPr>
          </a:lstStyle>
          <a:p>
            <a:endParaRPr/>
          </a:p>
        </p:txBody>
      </p:sp>
      <p:sp>
        <p:nvSpPr>
          <p:cNvPr id="19" name="Shape 19"/>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1pPr>
            <a:lvl2pPr marL="457200" marR="0" lvl="1"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2pPr>
            <a:lvl3pPr marL="914400" marR="0" lvl="2"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3pPr>
            <a:lvl4pPr marL="1371600" marR="0" lvl="3"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4pPr>
            <a:lvl5pPr marL="1828800" marR="0" lvl="4"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5pPr>
            <a:lvl6pPr marL="2286000" marR="0" lvl="5"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6pPr>
            <a:lvl7pPr marL="3200400" marR="0" lvl="6"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7pPr>
            <a:lvl8pPr marL="4572000" marR="0" lvl="7"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8pPr>
            <a:lvl9pPr marL="6400800" marR="0" lvl="8"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9pPr>
          </a:lstStyle>
          <a:p>
            <a:endParaRPr/>
          </a:p>
        </p:txBody>
      </p:sp>
      <p:sp>
        <p:nvSpPr>
          <p:cNvPr id="20" name="Shape 20"/>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98989"/>
              </a:buClr>
              <a:buSzPct val="25000"/>
              <a:buFont typeface="Calibri"/>
              <a:buNone/>
            </a:pPr>
            <a:fld id="{00000000-1234-1234-1234-123412341234}" type="slidenum">
              <a:rPr lang="en-US" sz="1200" b="0" i="0" u="none" strike="noStrike" cap="none">
                <a:solidFill>
                  <a:srgbClr val="898989"/>
                </a:solidFill>
                <a:latin typeface="Calibri"/>
                <a:ea typeface="Calibri"/>
                <a:cs typeface="Calibri"/>
                <a:sym typeface="Calibri"/>
              </a:rPr>
              <a:t>‹#›</a:t>
            </a:fld>
            <a:endParaRPr lang="en-US" sz="1200" b="0" i="0" u="none" strike="noStrike" cap="none">
              <a:solidFill>
                <a:srgbClr val="898989"/>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71"/>
        <p:cNvGrpSpPr/>
        <p:nvPr/>
      </p:nvGrpSpPr>
      <p:grpSpPr>
        <a:xfrm>
          <a:off x="0" y="0"/>
          <a:ext cx="0" cy="0"/>
          <a:chOff x="0" y="0"/>
          <a:chExt cx="0" cy="0"/>
        </a:xfrm>
      </p:grpSpPr>
      <p:sp>
        <p:nvSpPr>
          <p:cNvPr id="72" name="Shape 72"/>
          <p:cNvSpPr txBox="1">
            <a:spLocks noGrp="1"/>
          </p:cNvSpPr>
          <p:nvPr>
            <p:ph type="title"/>
          </p:nvPr>
        </p:nvSpPr>
        <p:spPr>
          <a:xfrm>
            <a:off x="1792288" y="4800600"/>
            <a:ext cx="5486399" cy="566737"/>
          </a:xfrm>
          <a:prstGeom prst="rect">
            <a:avLst/>
          </a:prstGeom>
          <a:noFill/>
          <a:ln>
            <a:noFill/>
          </a:ln>
        </p:spPr>
        <p:txBody>
          <a:bodyPr lIns="91425" tIns="91425" rIns="91425" bIns="91425" anchor="b" anchorCtr="0"/>
          <a:lstStyle>
            <a:lvl1pPr marL="0" marR="0" lvl="0" indent="0" algn="l" rtl="0">
              <a:spcBef>
                <a:spcPts val="0"/>
              </a:spcBef>
              <a:spcAft>
                <a:spcPts val="0"/>
              </a:spcAft>
              <a:buNone/>
              <a:defRPr sz="2000" b="1" i="0" u="none" strike="noStrike" cap="none">
                <a:solidFill>
                  <a:schemeClr val="dk1"/>
                </a:solidFill>
                <a:latin typeface="Calibri"/>
                <a:ea typeface="Calibri"/>
                <a:cs typeface="Calibri"/>
                <a:sym typeface="Calibri"/>
              </a:defRPr>
            </a:lvl1pPr>
            <a:lvl2pPr marL="0" marR="0" lvl="1" indent="0" algn="ctr" rtl="0">
              <a:spcBef>
                <a:spcPts val="0"/>
              </a:spcBef>
              <a:spcAft>
                <a:spcPts val="0"/>
              </a:spcAft>
              <a:buNone/>
              <a:defRPr sz="4400" b="0" i="0" u="none" strike="noStrike" cap="none">
                <a:solidFill>
                  <a:schemeClr val="dk1"/>
                </a:solidFill>
                <a:latin typeface="Calibri"/>
                <a:ea typeface="Calibri"/>
                <a:cs typeface="Calibri"/>
                <a:sym typeface="Calibri"/>
              </a:defRPr>
            </a:lvl2pPr>
            <a:lvl3pPr marL="0" marR="0" lvl="2" indent="0" algn="ctr" rtl="0">
              <a:spcBef>
                <a:spcPts val="0"/>
              </a:spcBef>
              <a:spcAft>
                <a:spcPts val="0"/>
              </a:spcAft>
              <a:buNone/>
              <a:defRPr sz="4400" b="0" i="0" u="none" strike="noStrike" cap="none">
                <a:solidFill>
                  <a:schemeClr val="dk1"/>
                </a:solidFill>
                <a:latin typeface="Calibri"/>
                <a:ea typeface="Calibri"/>
                <a:cs typeface="Calibri"/>
                <a:sym typeface="Calibri"/>
              </a:defRPr>
            </a:lvl3pPr>
            <a:lvl4pPr marL="0" marR="0" lvl="3" indent="0" algn="ctr" rtl="0">
              <a:spcBef>
                <a:spcPts val="0"/>
              </a:spcBef>
              <a:spcAft>
                <a:spcPts val="0"/>
              </a:spcAft>
              <a:buNone/>
              <a:defRPr sz="4400" b="0" i="0" u="none" strike="noStrike" cap="none">
                <a:solidFill>
                  <a:schemeClr val="dk1"/>
                </a:solidFill>
                <a:latin typeface="Calibri"/>
                <a:ea typeface="Calibri"/>
                <a:cs typeface="Calibri"/>
                <a:sym typeface="Calibri"/>
              </a:defRPr>
            </a:lvl4pPr>
            <a:lvl5pPr marL="0" marR="0" lvl="4" indent="0" algn="ctr" rtl="0">
              <a:spcBef>
                <a:spcPts val="0"/>
              </a:spcBef>
              <a:spcAft>
                <a:spcPts val="0"/>
              </a:spcAft>
              <a:buNone/>
              <a:defRPr sz="4400" b="0" i="0" u="none" strike="noStrike" cap="none">
                <a:solidFill>
                  <a:schemeClr val="dk1"/>
                </a:solidFill>
                <a:latin typeface="Calibri"/>
                <a:ea typeface="Calibri"/>
                <a:cs typeface="Calibri"/>
                <a:sym typeface="Calibri"/>
              </a:defRPr>
            </a:lvl5pPr>
            <a:lvl6pPr marL="457200" marR="0" lvl="5" indent="0" algn="ctr" rtl="0">
              <a:spcBef>
                <a:spcPts val="0"/>
              </a:spcBef>
              <a:spcAft>
                <a:spcPts val="0"/>
              </a:spcAft>
              <a:buNone/>
              <a:defRPr sz="4400" b="0" i="0" u="none" strike="noStrike" cap="none">
                <a:solidFill>
                  <a:schemeClr val="dk1"/>
                </a:solidFill>
                <a:latin typeface="Calibri"/>
                <a:ea typeface="Calibri"/>
                <a:cs typeface="Calibri"/>
                <a:sym typeface="Calibri"/>
              </a:defRPr>
            </a:lvl6pPr>
            <a:lvl7pPr marL="914400" marR="0" lvl="6" indent="0" algn="ctr" rtl="0">
              <a:spcBef>
                <a:spcPts val="0"/>
              </a:spcBef>
              <a:spcAft>
                <a:spcPts val="0"/>
              </a:spcAft>
              <a:buNone/>
              <a:defRPr sz="4400" b="0" i="0" u="none" strike="noStrike" cap="none">
                <a:solidFill>
                  <a:schemeClr val="dk1"/>
                </a:solidFill>
                <a:latin typeface="Calibri"/>
                <a:ea typeface="Calibri"/>
                <a:cs typeface="Calibri"/>
                <a:sym typeface="Calibri"/>
              </a:defRPr>
            </a:lvl7pPr>
            <a:lvl8pPr marL="1371600" marR="0" lvl="7" indent="0" algn="ctr" rtl="0">
              <a:spcBef>
                <a:spcPts val="0"/>
              </a:spcBef>
              <a:spcAft>
                <a:spcPts val="0"/>
              </a:spcAft>
              <a:buNone/>
              <a:defRPr sz="4400" b="0" i="0" u="none" strike="noStrike" cap="none">
                <a:solidFill>
                  <a:schemeClr val="dk1"/>
                </a:solidFill>
                <a:latin typeface="Calibri"/>
                <a:ea typeface="Calibri"/>
                <a:cs typeface="Calibri"/>
                <a:sym typeface="Calibri"/>
              </a:defRPr>
            </a:lvl8pPr>
            <a:lvl9pPr marL="1828800" marR="0" lvl="8" indent="0" algn="ctr" rtl="0">
              <a:spcBef>
                <a:spcPts val="0"/>
              </a:spcBef>
              <a:spcAft>
                <a:spcPts val="0"/>
              </a:spcAft>
              <a:buNone/>
              <a:defRPr sz="4400" b="0" i="0" u="none" strike="noStrike" cap="none">
                <a:solidFill>
                  <a:schemeClr val="dk1"/>
                </a:solidFill>
                <a:latin typeface="Calibri"/>
                <a:ea typeface="Calibri"/>
                <a:cs typeface="Calibri"/>
                <a:sym typeface="Calibri"/>
              </a:defRPr>
            </a:lvl9pPr>
          </a:lstStyle>
          <a:p>
            <a:endParaRPr/>
          </a:p>
        </p:txBody>
      </p:sp>
      <p:sp>
        <p:nvSpPr>
          <p:cNvPr id="73" name="Shape 73"/>
          <p:cNvSpPr>
            <a:spLocks noGrp="1"/>
          </p:cNvSpPr>
          <p:nvPr>
            <p:ph type="pic" idx="2"/>
          </p:nvPr>
        </p:nvSpPr>
        <p:spPr>
          <a:xfrm>
            <a:off x="1792288" y="612775"/>
            <a:ext cx="5486399" cy="4114800"/>
          </a:xfrm>
          <a:prstGeom prst="rect">
            <a:avLst/>
          </a:prstGeom>
          <a:noFill/>
          <a:ln>
            <a:noFill/>
          </a:ln>
        </p:spPr>
        <p:txBody>
          <a:bodyPr lIns="91425" tIns="91425" rIns="91425" bIns="91425" anchor="t" anchorCtr="0"/>
          <a:lstStyle>
            <a:lvl1pPr marL="0" marR="0" lvl="0" indent="0" algn="l" rtl="0">
              <a:spcBef>
                <a:spcPts val="640"/>
              </a:spcBef>
              <a:spcAft>
                <a:spcPts val="0"/>
              </a:spcAft>
              <a:buClr>
                <a:schemeClr val="dk1"/>
              </a:buClr>
              <a:buFont typeface="Arial"/>
              <a:buNone/>
              <a:defRPr sz="3200" b="0" i="0" u="none" strike="noStrike" cap="none">
                <a:solidFill>
                  <a:schemeClr val="dk1"/>
                </a:solidFill>
                <a:latin typeface="Calibri"/>
                <a:ea typeface="Calibri"/>
                <a:cs typeface="Calibri"/>
                <a:sym typeface="Calibri"/>
              </a:defRPr>
            </a:lvl1pPr>
            <a:lvl2pPr marL="457200" marR="0" lvl="1" indent="0" algn="l" rtl="0">
              <a:spcBef>
                <a:spcPts val="560"/>
              </a:spcBef>
              <a:spcAft>
                <a:spcPts val="0"/>
              </a:spcAft>
              <a:buClr>
                <a:schemeClr val="dk1"/>
              </a:buClr>
              <a:buFont typeface="Arial"/>
              <a:buNone/>
              <a:defRPr sz="2800" b="0" i="0" u="none" strike="noStrike" cap="none">
                <a:solidFill>
                  <a:schemeClr val="dk1"/>
                </a:solidFill>
                <a:latin typeface="Calibri"/>
                <a:ea typeface="Calibri"/>
                <a:cs typeface="Calibri"/>
                <a:sym typeface="Calibri"/>
              </a:defRPr>
            </a:lvl2pPr>
            <a:lvl3pPr marL="914400" marR="0" lvl="2" indent="0" algn="l" rtl="0">
              <a:spcBef>
                <a:spcPts val="480"/>
              </a:spcBef>
              <a:spcAft>
                <a:spcPts val="0"/>
              </a:spcAft>
              <a:buClr>
                <a:schemeClr val="dk1"/>
              </a:buClr>
              <a:buFont typeface="Arial"/>
              <a:buNone/>
              <a:defRPr sz="2400" b="0" i="0" u="none" strike="noStrike" cap="none">
                <a:solidFill>
                  <a:schemeClr val="dk1"/>
                </a:solidFill>
                <a:latin typeface="Calibri"/>
                <a:ea typeface="Calibri"/>
                <a:cs typeface="Calibri"/>
                <a:sym typeface="Calibri"/>
              </a:defRPr>
            </a:lvl3pPr>
            <a:lvl4pPr marL="1371600" marR="0" lvl="3" indent="0" algn="l" rtl="0">
              <a:spcBef>
                <a:spcPts val="400"/>
              </a:spcBef>
              <a:spcAft>
                <a:spcPts val="0"/>
              </a:spcAft>
              <a:buClr>
                <a:schemeClr val="dk1"/>
              </a:buClr>
              <a:buFont typeface="Arial"/>
              <a:buNone/>
              <a:defRPr sz="2000" b="0" i="0" u="none" strike="noStrike" cap="none">
                <a:solidFill>
                  <a:schemeClr val="dk1"/>
                </a:solidFill>
                <a:latin typeface="Calibri"/>
                <a:ea typeface="Calibri"/>
                <a:cs typeface="Calibri"/>
                <a:sym typeface="Calibri"/>
              </a:defRPr>
            </a:lvl4pPr>
            <a:lvl5pPr marL="1828800" marR="0" lvl="4" indent="0" algn="l" rtl="0">
              <a:spcBef>
                <a:spcPts val="400"/>
              </a:spcBef>
              <a:spcAft>
                <a:spcPts val="0"/>
              </a:spcAft>
              <a:buClr>
                <a:schemeClr val="dk1"/>
              </a:buClr>
              <a:buFont typeface="Arial"/>
              <a:buNone/>
              <a:defRPr sz="2000" b="0" i="0" u="none" strike="noStrike" cap="none">
                <a:solidFill>
                  <a:schemeClr val="dk1"/>
                </a:solidFill>
                <a:latin typeface="Calibri"/>
                <a:ea typeface="Calibri"/>
                <a:cs typeface="Calibri"/>
                <a:sym typeface="Calibri"/>
              </a:defRPr>
            </a:lvl5pPr>
            <a:lvl6pPr marL="2286000" marR="0" lvl="5"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6pPr>
            <a:lvl7pPr marL="2743200" marR="0" lvl="6"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7pPr>
            <a:lvl8pPr marL="3200400" marR="0" lvl="7"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8pPr>
            <a:lvl9pPr marL="3657600" marR="0" lvl="8"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74" name="Shape 74"/>
          <p:cNvSpPr txBox="1">
            <a:spLocks noGrp="1"/>
          </p:cNvSpPr>
          <p:nvPr>
            <p:ph type="body" idx="1"/>
          </p:nvPr>
        </p:nvSpPr>
        <p:spPr>
          <a:xfrm>
            <a:off x="1792288" y="5367337"/>
            <a:ext cx="5486399" cy="804861"/>
          </a:xfrm>
          <a:prstGeom prst="rect">
            <a:avLst/>
          </a:prstGeom>
          <a:noFill/>
          <a:ln>
            <a:noFill/>
          </a:ln>
        </p:spPr>
        <p:txBody>
          <a:bodyPr lIns="91425" tIns="91425" rIns="91425" bIns="91425" anchor="t" anchorCtr="0"/>
          <a:lstStyle>
            <a:lvl1pPr marL="0" marR="0" lvl="0" indent="0" algn="l" rtl="0">
              <a:spcBef>
                <a:spcPts val="280"/>
              </a:spcBef>
              <a:spcAft>
                <a:spcPts val="0"/>
              </a:spcAft>
              <a:buClr>
                <a:schemeClr val="dk1"/>
              </a:buClr>
              <a:buFont typeface="Arial"/>
              <a:buNone/>
              <a:defRPr sz="1400" b="0" i="0" u="none" strike="noStrike" cap="none">
                <a:solidFill>
                  <a:schemeClr val="dk1"/>
                </a:solidFill>
                <a:latin typeface="Calibri"/>
                <a:ea typeface="Calibri"/>
                <a:cs typeface="Calibri"/>
                <a:sym typeface="Calibri"/>
              </a:defRPr>
            </a:lvl1pPr>
            <a:lvl2pPr marL="457200" marR="0" lvl="1" indent="0" algn="l" rtl="0">
              <a:spcBef>
                <a:spcPts val="240"/>
              </a:spcBef>
              <a:spcAft>
                <a:spcPts val="0"/>
              </a:spcAft>
              <a:buClr>
                <a:schemeClr val="dk1"/>
              </a:buClr>
              <a:buFont typeface="Arial"/>
              <a:buNone/>
              <a:defRPr sz="1200" b="0" i="0" u="none" strike="noStrike" cap="none">
                <a:solidFill>
                  <a:schemeClr val="dk1"/>
                </a:solidFill>
                <a:latin typeface="Calibri"/>
                <a:ea typeface="Calibri"/>
                <a:cs typeface="Calibri"/>
                <a:sym typeface="Calibri"/>
              </a:defRPr>
            </a:lvl2pPr>
            <a:lvl3pPr marL="914400" marR="0" lvl="2" indent="0" algn="l" rtl="0">
              <a:spcBef>
                <a:spcPts val="200"/>
              </a:spcBef>
              <a:spcAft>
                <a:spcPts val="0"/>
              </a:spcAft>
              <a:buClr>
                <a:schemeClr val="dk1"/>
              </a:buClr>
              <a:buFont typeface="Arial"/>
              <a:buNone/>
              <a:defRPr sz="1000" b="0" i="0" u="none" strike="noStrike" cap="none">
                <a:solidFill>
                  <a:schemeClr val="dk1"/>
                </a:solidFill>
                <a:latin typeface="Calibri"/>
                <a:ea typeface="Calibri"/>
                <a:cs typeface="Calibri"/>
                <a:sym typeface="Calibri"/>
              </a:defRPr>
            </a:lvl3pPr>
            <a:lvl4pPr marL="1371600" marR="0" lvl="3" indent="0" algn="l" rtl="0">
              <a:spcBef>
                <a:spcPts val="180"/>
              </a:spcBef>
              <a:spcAft>
                <a:spcPts val="0"/>
              </a:spcAft>
              <a:buClr>
                <a:schemeClr val="dk1"/>
              </a:buClr>
              <a:buFont typeface="Arial"/>
              <a:buNone/>
              <a:defRPr sz="900" b="0" i="0" u="none" strike="noStrike" cap="none">
                <a:solidFill>
                  <a:schemeClr val="dk1"/>
                </a:solidFill>
                <a:latin typeface="Calibri"/>
                <a:ea typeface="Calibri"/>
                <a:cs typeface="Calibri"/>
                <a:sym typeface="Calibri"/>
              </a:defRPr>
            </a:lvl4pPr>
            <a:lvl5pPr marL="1828800" marR="0" lvl="4" indent="0" algn="l" rtl="0">
              <a:spcBef>
                <a:spcPts val="180"/>
              </a:spcBef>
              <a:spcAft>
                <a:spcPts val="0"/>
              </a:spcAft>
              <a:buClr>
                <a:schemeClr val="dk1"/>
              </a:buClr>
              <a:buFont typeface="Arial"/>
              <a:buNone/>
              <a:defRPr sz="900" b="0" i="0" u="none" strike="noStrike" cap="none">
                <a:solidFill>
                  <a:schemeClr val="dk1"/>
                </a:solidFill>
                <a:latin typeface="Calibri"/>
                <a:ea typeface="Calibri"/>
                <a:cs typeface="Calibri"/>
                <a:sym typeface="Calibri"/>
              </a:defRPr>
            </a:lvl5pPr>
            <a:lvl6pPr marL="2286000" marR="0" lvl="5"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6pPr>
            <a:lvl7pPr marL="2743200" marR="0" lvl="6"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7pPr>
            <a:lvl8pPr marL="3200400" marR="0" lvl="7"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8pPr>
            <a:lvl9pPr marL="3657600" marR="0" lvl="8"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75" name="Shape 75"/>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200" b="0" i="0" u="none">
                <a:solidFill>
                  <a:srgbClr val="898989"/>
                </a:solidFill>
                <a:latin typeface="Calibri"/>
                <a:ea typeface="Calibri"/>
                <a:cs typeface="Calibri"/>
                <a:sym typeface="Calibri"/>
              </a:defRPr>
            </a:lvl1pPr>
            <a:lvl2pPr marL="457200" marR="0" lvl="1"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2pPr>
            <a:lvl3pPr marL="914400" marR="0" lvl="2"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3pPr>
            <a:lvl4pPr marL="1371600" marR="0" lvl="3"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4pPr>
            <a:lvl5pPr marL="1828800" marR="0" lvl="4"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5pPr>
            <a:lvl6pPr marL="2286000" marR="0" lvl="5"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6pPr>
            <a:lvl7pPr marL="3200400" marR="0" lvl="6"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7pPr>
            <a:lvl8pPr marL="4572000" marR="0" lvl="7"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8pPr>
            <a:lvl9pPr marL="6400800" marR="0" lvl="8"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9pPr>
          </a:lstStyle>
          <a:p>
            <a:endParaRPr/>
          </a:p>
        </p:txBody>
      </p:sp>
      <p:sp>
        <p:nvSpPr>
          <p:cNvPr id="76" name="Shape 76"/>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800" b="0" i="0" u="none">
                <a:solidFill>
                  <a:schemeClr val="dk1"/>
                </a:solidFill>
                <a:latin typeface="Arial"/>
                <a:ea typeface="Arial"/>
                <a:cs typeface="Arial"/>
                <a:sym typeface="Arial"/>
              </a:defRPr>
            </a:lvl1pPr>
            <a:lvl2pPr marL="457200" marR="0" lvl="1"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2pPr>
            <a:lvl3pPr marL="914400" marR="0" lvl="2"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3pPr>
            <a:lvl4pPr marL="1371600" marR="0" lvl="3"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4pPr>
            <a:lvl5pPr marL="1828800" marR="0" lvl="4"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5pPr>
            <a:lvl6pPr marL="2286000" marR="0" lvl="5"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6pPr>
            <a:lvl7pPr marL="3200400" marR="0" lvl="6"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7pPr>
            <a:lvl8pPr marL="4572000" marR="0" lvl="7"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8pPr>
            <a:lvl9pPr marL="6400800" marR="0" lvl="8"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9pPr>
          </a:lstStyle>
          <a:p>
            <a:endParaRPr/>
          </a:p>
        </p:txBody>
      </p:sp>
      <p:sp>
        <p:nvSpPr>
          <p:cNvPr id="77" name="Shape 77"/>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98989"/>
              </a:buClr>
              <a:buSzPct val="25000"/>
              <a:buFont typeface="Calibri"/>
              <a:buNone/>
            </a:pPr>
            <a:fld id="{00000000-1234-1234-1234-123412341234}" type="slidenum">
              <a:rPr lang="en-US" sz="1200" b="0" i="0" u="none">
                <a:solidFill>
                  <a:srgbClr val="898989"/>
                </a:solidFill>
                <a:latin typeface="Calibri"/>
                <a:ea typeface="Calibri"/>
                <a:cs typeface="Calibri"/>
                <a:sym typeface="Calibri"/>
              </a:rPr>
              <a:t>‹#›</a:t>
            </a:fld>
            <a:endParaRPr lang="en-US" sz="1200" b="0" i="0" u="none">
              <a:solidFill>
                <a:srgbClr val="898989"/>
              </a:solidFill>
              <a:latin typeface="Calibri"/>
              <a:ea typeface="Calibri"/>
              <a:cs typeface="Calibri"/>
              <a:sym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78"/>
        <p:cNvGrpSpPr/>
        <p:nvPr/>
      </p:nvGrpSpPr>
      <p:grpSpPr>
        <a:xfrm>
          <a:off x="0" y="0"/>
          <a:ext cx="0" cy="0"/>
          <a:chOff x="0" y="0"/>
          <a:chExt cx="0" cy="0"/>
        </a:xfrm>
      </p:grpSpPr>
      <p:sp>
        <p:nvSpPr>
          <p:cNvPr id="79" name="Shape 79"/>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lvl="0" indent="0" algn="ctr" rtl="0">
              <a:spcBef>
                <a:spcPts val="0"/>
              </a:spcBef>
              <a:spcAft>
                <a:spcPts val="0"/>
              </a:spcAft>
              <a:buNone/>
              <a:defRPr sz="4400" b="0" i="0" u="none" strike="noStrike" cap="none">
                <a:solidFill>
                  <a:schemeClr val="dk1"/>
                </a:solidFill>
                <a:latin typeface="Calibri"/>
                <a:ea typeface="Calibri"/>
                <a:cs typeface="Calibri"/>
                <a:sym typeface="Calibri"/>
              </a:defRPr>
            </a:lvl1pPr>
            <a:lvl2pPr marL="0" marR="0" lvl="1" indent="0" algn="ctr" rtl="0">
              <a:spcBef>
                <a:spcPts val="0"/>
              </a:spcBef>
              <a:spcAft>
                <a:spcPts val="0"/>
              </a:spcAft>
              <a:buNone/>
              <a:defRPr sz="4400" b="0" i="0" u="none" strike="noStrike" cap="none">
                <a:solidFill>
                  <a:schemeClr val="dk1"/>
                </a:solidFill>
                <a:latin typeface="Calibri"/>
                <a:ea typeface="Calibri"/>
                <a:cs typeface="Calibri"/>
                <a:sym typeface="Calibri"/>
              </a:defRPr>
            </a:lvl2pPr>
            <a:lvl3pPr marL="0" marR="0" lvl="2" indent="0" algn="ctr" rtl="0">
              <a:spcBef>
                <a:spcPts val="0"/>
              </a:spcBef>
              <a:spcAft>
                <a:spcPts val="0"/>
              </a:spcAft>
              <a:buNone/>
              <a:defRPr sz="4400" b="0" i="0" u="none" strike="noStrike" cap="none">
                <a:solidFill>
                  <a:schemeClr val="dk1"/>
                </a:solidFill>
                <a:latin typeface="Calibri"/>
                <a:ea typeface="Calibri"/>
                <a:cs typeface="Calibri"/>
                <a:sym typeface="Calibri"/>
              </a:defRPr>
            </a:lvl3pPr>
            <a:lvl4pPr marL="0" marR="0" lvl="3" indent="0" algn="ctr" rtl="0">
              <a:spcBef>
                <a:spcPts val="0"/>
              </a:spcBef>
              <a:spcAft>
                <a:spcPts val="0"/>
              </a:spcAft>
              <a:buNone/>
              <a:defRPr sz="4400" b="0" i="0" u="none" strike="noStrike" cap="none">
                <a:solidFill>
                  <a:schemeClr val="dk1"/>
                </a:solidFill>
                <a:latin typeface="Calibri"/>
                <a:ea typeface="Calibri"/>
                <a:cs typeface="Calibri"/>
                <a:sym typeface="Calibri"/>
              </a:defRPr>
            </a:lvl4pPr>
            <a:lvl5pPr marL="0" marR="0" lvl="4" indent="0" algn="ctr" rtl="0">
              <a:spcBef>
                <a:spcPts val="0"/>
              </a:spcBef>
              <a:spcAft>
                <a:spcPts val="0"/>
              </a:spcAft>
              <a:buNone/>
              <a:defRPr sz="4400" b="0" i="0" u="none" strike="noStrike" cap="none">
                <a:solidFill>
                  <a:schemeClr val="dk1"/>
                </a:solidFill>
                <a:latin typeface="Calibri"/>
                <a:ea typeface="Calibri"/>
                <a:cs typeface="Calibri"/>
                <a:sym typeface="Calibri"/>
              </a:defRPr>
            </a:lvl5pPr>
            <a:lvl6pPr marL="457200" marR="0" lvl="5" indent="0" algn="ctr" rtl="0">
              <a:spcBef>
                <a:spcPts val="0"/>
              </a:spcBef>
              <a:spcAft>
                <a:spcPts val="0"/>
              </a:spcAft>
              <a:buNone/>
              <a:defRPr sz="4400" b="0" i="0" u="none" strike="noStrike" cap="none">
                <a:solidFill>
                  <a:schemeClr val="dk1"/>
                </a:solidFill>
                <a:latin typeface="Calibri"/>
                <a:ea typeface="Calibri"/>
                <a:cs typeface="Calibri"/>
                <a:sym typeface="Calibri"/>
              </a:defRPr>
            </a:lvl6pPr>
            <a:lvl7pPr marL="914400" marR="0" lvl="6" indent="0" algn="ctr" rtl="0">
              <a:spcBef>
                <a:spcPts val="0"/>
              </a:spcBef>
              <a:spcAft>
                <a:spcPts val="0"/>
              </a:spcAft>
              <a:buNone/>
              <a:defRPr sz="4400" b="0" i="0" u="none" strike="noStrike" cap="none">
                <a:solidFill>
                  <a:schemeClr val="dk1"/>
                </a:solidFill>
                <a:latin typeface="Calibri"/>
                <a:ea typeface="Calibri"/>
                <a:cs typeface="Calibri"/>
                <a:sym typeface="Calibri"/>
              </a:defRPr>
            </a:lvl7pPr>
            <a:lvl8pPr marL="1371600" marR="0" lvl="7" indent="0" algn="ctr" rtl="0">
              <a:spcBef>
                <a:spcPts val="0"/>
              </a:spcBef>
              <a:spcAft>
                <a:spcPts val="0"/>
              </a:spcAft>
              <a:buNone/>
              <a:defRPr sz="4400" b="0" i="0" u="none" strike="noStrike" cap="none">
                <a:solidFill>
                  <a:schemeClr val="dk1"/>
                </a:solidFill>
                <a:latin typeface="Calibri"/>
                <a:ea typeface="Calibri"/>
                <a:cs typeface="Calibri"/>
                <a:sym typeface="Calibri"/>
              </a:defRPr>
            </a:lvl8pPr>
            <a:lvl9pPr marL="1828800" marR="0" lvl="8" indent="0" algn="ctr" rtl="0">
              <a:spcBef>
                <a:spcPts val="0"/>
              </a:spcBef>
              <a:spcAft>
                <a:spcPts val="0"/>
              </a:spcAft>
              <a:buNone/>
              <a:defRPr sz="4400" b="0" i="0" u="none" strike="noStrike" cap="none">
                <a:solidFill>
                  <a:schemeClr val="dk1"/>
                </a:solidFill>
                <a:latin typeface="Calibri"/>
                <a:ea typeface="Calibri"/>
                <a:cs typeface="Calibri"/>
                <a:sym typeface="Calibri"/>
              </a:defRPr>
            </a:lvl9pPr>
          </a:lstStyle>
          <a:p>
            <a:endParaRPr/>
          </a:p>
        </p:txBody>
      </p:sp>
      <p:sp>
        <p:nvSpPr>
          <p:cNvPr id="80" name="Shape 80"/>
          <p:cNvSpPr txBox="1">
            <a:spLocks noGrp="1"/>
          </p:cNvSpPr>
          <p:nvPr>
            <p:ph type="body" idx="1"/>
          </p:nvPr>
        </p:nvSpPr>
        <p:spPr>
          <a:xfrm rot="5400000">
            <a:off x="2309018" y="-251619"/>
            <a:ext cx="4525961" cy="8229600"/>
          </a:xfrm>
          <a:prstGeom prst="rect">
            <a:avLst/>
          </a:prstGeom>
          <a:noFill/>
          <a:ln>
            <a:noFill/>
          </a:ln>
        </p:spPr>
        <p:txBody>
          <a:bodyPr lIns="91425" tIns="91425" rIns="91425" bIns="91425" anchor="t" anchorCtr="0"/>
          <a:lstStyle>
            <a:lvl1pPr marL="342900" marR="0" lvl="0" indent="-139700" algn="l" rtl="0">
              <a:spcBef>
                <a:spcPts val="640"/>
              </a:spcBef>
              <a:spcAft>
                <a:spcPts val="0"/>
              </a:spcAft>
              <a:buClr>
                <a:schemeClr val="dk1"/>
              </a:buClr>
              <a:buSzPct val="100000"/>
              <a:buFont typeface="Arial"/>
              <a:buChar char="•"/>
              <a:defRPr sz="3200" b="0" i="0" u="none" strike="noStrike" cap="none">
                <a:solidFill>
                  <a:schemeClr val="dk1"/>
                </a:solidFill>
                <a:latin typeface="Calibri"/>
                <a:ea typeface="Calibri"/>
                <a:cs typeface="Calibri"/>
                <a:sym typeface="Calibri"/>
              </a:defRPr>
            </a:lvl1pPr>
            <a:lvl2pPr marL="742950" marR="0" lvl="1" indent="-107950" algn="l" rtl="0">
              <a:spcBef>
                <a:spcPts val="560"/>
              </a:spcBef>
              <a:spcAft>
                <a:spcPts val="0"/>
              </a:spcAft>
              <a:buClr>
                <a:schemeClr val="dk1"/>
              </a:buClr>
              <a:buSzPct val="100000"/>
              <a:buFont typeface="Arial"/>
              <a:buChar char="–"/>
              <a:defRPr sz="2800" b="0" i="0" u="none" strike="noStrike" cap="none">
                <a:solidFill>
                  <a:schemeClr val="dk1"/>
                </a:solidFill>
                <a:latin typeface="Calibri"/>
                <a:ea typeface="Calibri"/>
                <a:cs typeface="Calibri"/>
                <a:sym typeface="Calibri"/>
              </a:defRPr>
            </a:lvl2pPr>
            <a:lvl3pPr marL="1143000" marR="0" lvl="2" indent="-76200" algn="l" rtl="0">
              <a:spcBef>
                <a:spcPts val="480"/>
              </a:spcBef>
              <a:spcAft>
                <a:spcPts val="0"/>
              </a:spcAft>
              <a:buClr>
                <a:schemeClr val="dk1"/>
              </a:buClr>
              <a:buSzPct val="100000"/>
              <a:buFont typeface="Arial"/>
              <a:buChar char="•"/>
              <a:defRPr sz="2400" b="0" i="0" u="none" strike="noStrike" cap="none">
                <a:solidFill>
                  <a:schemeClr val="dk1"/>
                </a:solidFill>
                <a:latin typeface="Calibri"/>
                <a:ea typeface="Calibri"/>
                <a:cs typeface="Calibri"/>
                <a:sym typeface="Calibri"/>
              </a:defRPr>
            </a:lvl3pPr>
            <a:lvl4pPr marL="1600200" marR="0" lvl="3" indent="-101600" algn="l" rtl="0">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4pPr>
            <a:lvl5pPr marL="2057400" marR="0" lvl="4" indent="-101600" algn="l" rtl="0">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1" name="Shape 8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200" b="0" i="0" u="none">
                <a:solidFill>
                  <a:srgbClr val="898989"/>
                </a:solidFill>
                <a:latin typeface="Calibri"/>
                <a:ea typeface="Calibri"/>
                <a:cs typeface="Calibri"/>
                <a:sym typeface="Calibri"/>
              </a:defRPr>
            </a:lvl1pPr>
            <a:lvl2pPr marL="457200" marR="0" lvl="1"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2pPr>
            <a:lvl3pPr marL="914400" marR="0" lvl="2"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3pPr>
            <a:lvl4pPr marL="1371600" marR="0" lvl="3"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4pPr>
            <a:lvl5pPr marL="1828800" marR="0" lvl="4"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5pPr>
            <a:lvl6pPr marL="2286000" marR="0" lvl="5"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6pPr>
            <a:lvl7pPr marL="3200400" marR="0" lvl="6"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7pPr>
            <a:lvl8pPr marL="4572000" marR="0" lvl="7"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8pPr>
            <a:lvl9pPr marL="6400800" marR="0" lvl="8"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9pPr>
          </a:lstStyle>
          <a:p>
            <a:endParaRPr/>
          </a:p>
        </p:txBody>
      </p:sp>
      <p:sp>
        <p:nvSpPr>
          <p:cNvPr id="82" name="Shape 8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800" b="0" i="0" u="none">
                <a:solidFill>
                  <a:schemeClr val="dk1"/>
                </a:solidFill>
                <a:latin typeface="Arial"/>
                <a:ea typeface="Arial"/>
                <a:cs typeface="Arial"/>
                <a:sym typeface="Arial"/>
              </a:defRPr>
            </a:lvl1pPr>
            <a:lvl2pPr marL="457200" marR="0" lvl="1"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2pPr>
            <a:lvl3pPr marL="914400" marR="0" lvl="2"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3pPr>
            <a:lvl4pPr marL="1371600" marR="0" lvl="3"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4pPr>
            <a:lvl5pPr marL="1828800" marR="0" lvl="4"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5pPr>
            <a:lvl6pPr marL="2286000" marR="0" lvl="5"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6pPr>
            <a:lvl7pPr marL="3200400" marR="0" lvl="6"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7pPr>
            <a:lvl8pPr marL="4572000" marR="0" lvl="7"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8pPr>
            <a:lvl9pPr marL="6400800" marR="0" lvl="8"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9pPr>
          </a:lstStyle>
          <a:p>
            <a:endParaRPr/>
          </a:p>
        </p:txBody>
      </p:sp>
      <p:sp>
        <p:nvSpPr>
          <p:cNvPr id="83" name="Shape 83"/>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98989"/>
              </a:buClr>
              <a:buSzPct val="25000"/>
              <a:buFont typeface="Calibri"/>
              <a:buNone/>
            </a:pPr>
            <a:fld id="{00000000-1234-1234-1234-123412341234}" type="slidenum">
              <a:rPr lang="en-US" sz="1200" b="0" i="0" u="none">
                <a:solidFill>
                  <a:srgbClr val="898989"/>
                </a:solidFill>
                <a:latin typeface="Calibri"/>
                <a:ea typeface="Calibri"/>
                <a:cs typeface="Calibri"/>
                <a:sym typeface="Calibri"/>
              </a:rPr>
              <a:t>‹#›</a:t>
            </a:fld>
            <a:endParaRPr lang="en-US" sz="1200" b="0" i="0" u="none">
              <a:solidFill>
                <a:srgbClr val="898989"/>
              </a:solidFill>
              <a:latin typeface="Calibri"/>
              <a:ea typeface="Calibri"/>
              <a:cs typeface="Calibri"/>
              <a:sym typeface="Calibri"/>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84"/>
        <p:cNvGrpSpPr/>
        <p:nvPr/>
      </p:nvGrpSpPr>
      <p:grpSpPr>
        <a:xfrm>
          <a:off x="0" y="0"/>
          <a:ext cx="0" cy="0"/>
          <a:chOff x="0" y="0"/>
          <a:chExt cx="0" cy="0"/>
        </a:xfrm>
      </p:grpSpPr>
      <p:sp>
        <p:nvSpPr>
          <p:cNvPr id="85" name="Shape 85"/>
          <p:cNvSpPr txBox="1">
            <a:spLocks noGrp="1"/>
          </p:cNvSpPr>
          <p:nvPr>
            <p:ph type="title"/>
          </p:nvPr>
        </p:nvSpPr>
        <p:spPr>
          <a:xfrm rot="5400000">
            <a:off x="4732337" y="2171700"/>
            <a:ext cx="5851525" cy="2057400"/>
          </a:xfrm>
          <a:prstGeom prst="rect">
            <a:avLst/>
          </a:prstGeom>
          <a:noFill/>
          <a:ln>
            <a:noFill/>
          </a:ln>
        </p:spPr>
        <p:txBody>
          <a:bodyPr lIns="91425" tIns="91425" rIns="91425" bIns="91425" anchor="ctr" anchorCtr="0"/>
          <a:lstStyle>
            <a:lvl1pPr marL="0" marR="0" lvl="0" indent="0" algn="ctr" rtl="0">
              <a:spcBef>
                <a:spcPts val="0"/>
              </a:spcBef>
              <a:spcAft>
                <a:spcPts val="0"/>
              </a:spcAft>
              <a:buNone/>
              <a:defRPr sz="4400" b="0" i="0" u="none" strike="noStrike" cap="none">
                <a:solidFill>
                  <a:schemeClr val="dk1"/>
                </a:solidFill>
                <a:latin typeface="Calibri"/>
                <a:ea typeface="Calibri"/>
                <a:cs typeface="Calibri"/>
                <a:sym typeface="Calibri"/>
              </a:defRPr>
            </a:lvl1pPr>
            <a:lvl2pPr marL="0" marR="0" lvl="1" indent="0" algn="ctr" rtl="0">
              <a:spcBef>
                <a:spcPts val="0"/>
              </a:spcBef>
              <a:spcAft>
                <a:spcPts val="0"/>
              </a:spcAft>
              <a:buNone/>
              <a:defRPr sz="4400" b="0" i="0" u="none" strike="noStrike" cap="none">
                <a:solidFill>
                  <a:schemeClr val="dk1"/>
                </a:solidFill>
                <a:latin typeface="Calibri"/>
                <a:ea typeface="Calibri"/>
                <a:cs typeface="Calibri"/>
                <a:sym typeface="Calibri"/>
              </a:defRPr>
            </a:lvl2pPr>
            <a:lvl3pPr marL="0" marR="0" lvl="2" indent="0" algn="ctr" rtl="0">
              <a:spcBef>
                <a:spcPts val="0"/>
              </a:spcBef>
              <a:spcAft>
                <a:spcPts val="0"/>
              </a:spcAft>
              <a:buNone/>
              <a:defRPr sz="4400" b="0" i="0" u="none" strike="noStrike" cap="none">
                <a:solidFill>
                  <a:schemeClr val="dk1"/>
                </a:solidFill>
                <a:latin typeface="Calibri"/>
                <a:ea typeface="Calibri"/>
                <a:cs typeface="Calibri"/>
                <a:sym typeface="Calibri"/>
              </a:defRPr>
            </a:lvl3pPr>
            <a:lvl4pPr marL="0" marR="0" lvl="3" indent="0" algn="ctr" rtl="0">
              <a:spcBef>
                <a:spcPts val="0"/>
              </a:spcBef>
              <a:spcAft>
                <a:spcPts val="0"/>
              </a:spcAft>
              <a:buNone/>
              <a:defRPr sz="4400" b="0" i="0" u="none" strike="noStrike" cap="none">
                <a:solidFill>
                  <a:schemeClr val="dk1"/>
                </a:solidFill>
                <a:latin typeface="Calibri"/>
                <a:ea typeface="Calibri"/>
                <a:cs typeface="Calibri"/>
                <a:sym typeface="Calibri"/>
              </a:defRPr>
            </a:lvl4pPr>
            <a:lvl5pPr marL="0" marR="0" lvl="4" indent="0" algn="ctr" rtl="0">
              <a:spcBef>
                <a:spcPts val="0"/>
              </a:spcBef>
              <a:spcAft>
                <a:spcPts val="0"/>
              </a:spcAft>
              <a:buNone/>
              <a:defRPr sz="4400" b="0" i="0" u="none" strike="noStrike" cap="none">
                <a:solidFill>
                  <a:schemeClr val="dk1"/>
                </a:solidFill>
                <a:latin typeface="Calibri"/>
                <a:ea typeface="Calibri"/>
                <a:cs typeface="Calibri"/>
                <a:sym typeface="Calibri"/>
              </a:defRPr>
            </a:lvl5pPr>
            <a:lvl6pPr marL="457200" marR="0" lvl="5" indent="0" algn="ctr" rtl="0">
              <a:spcBef>
                <a:spcPts val="0"/>
              </a:spcBef>
              <a:spcAft>
                <a:spcPts val="0"/>
              </a:spcAft>
              <a:buNone/>
              <a:defRPr sz="4400" b="0" i="0" u="none" strike="noStrike" cap="none">
                <a:solidFill>
                  <a:schemeClr val="dk1"/>
                </a:solidFill>
                <a:latin typeface="Calibri"/>
                <a:ea typeface="Calibri"/>
                <a:cs typeface="Calibri"/>
                <a:sym typeface="Calibri"/>
              </a:defRPr>
            </a:lvl6pPr>
            <a:lvl7pPr marL="914400" marR="0" lvl="6" indent="0" algn="ctr" rtl="0">
              <a:spcBef>
                <a:spcPts val="0"/>
              </a:spcBef>
              <a:spcAft>
                <a:spcPts val="0"/>
              </a:spcAft>
              <a:buNone/>
              <a:defRPr sz="4400" b="0" i="0" u="none" strike="noStrike" cap="none">
                <a:solidFill>
                  <a:schemeClr val="dk1"/>
                </a:solidFill>
                <a:latin typeface="Calibri"/>
                <a:ea typeface="Calibri"/>
                <a:cs typeface="Calibri"/>
                <a:sym typeface="Calibri"/>
              </a:defRPr>
            </a:lvl7pPr>
            <a:lvl8pPr marL="1371600" marR="0" lvl="7" indent="0" algn="ctr" rtl="0">
              <a:spcBef>
                <a:spcPts val="0"/>
              </a:spcBef>
              <a:spcAft>
                <a:spcPts val="0"/>
              </a:spcAft>
              <a:buNone/>
              <a:defRPr sz="4400" b="0" i="0" u="none" strike="noStrike" cap="none">
                <a:solidFill>
                  <a:schemeClr val="dk1"/>
                </a:solidFill>
                <a:latin typeface="Calibri"/>
                <a:ea typeface="Calibri"/>
                <a:cs typeface="Calibri"/>
                <a:sym typeface="Calibri"/>
              </a:defRPr>
            </a:lvl8pPr>
            <a:lvl9pPr marL="1828800" marR="0" lvl="8" indent="0" algn="ctr" rtl="0">
              <a:spcBef>
                <a:spcPts val="0"/>
              </a:spcBef>
              <a:spcAft>
                <a:spcPts val="0"/>
              </a:spcAft>
              <a:buNone/>
              <a:defRPr sz="4400" b="0" i="0" u="none" strike="noStrike" cap="none">
                <a:solidFill>
                  <a:schemeClr val="dk1"/>
                </a:solidFill>
                <a:latin typeface="Calibri"/>
                <a:ea typeface="Calibri"/>
                <a:cs typeface="Calibri"/>
                <a:sym typeface="Calibri"/>
              </a:defRPr>
            </a:lvl9pPr>
          </a:lstStyle>
          <a:p>
            <a:endParaRPr/>
          </a:p>
        </p:txBody>
      </p:sp>
      <p:sp>
        <p:nvSpPr>
          <p:cNvPr id="86" name="Shape 86"/>
          <p:cNvSpPr txBox="1">
            <a:spLocks noGrp="1"/>
          </p:cNvSpPr>
          <p:nvPr>
            <p:ph type="body" idx="1"/>
          </p:nvPr>
        </p:nvSpPr>
        <p:spPr>
          <a:xfrm rot="5400000">
            <a:off x="541337" y="190500"/>
            <a:ext cx="5851525" cy="6019799"/>
          </a:xfrm>
          <a:prstGeom prst="rect">
            <a:avLst/>
          </a:prstGeom>
          <a:noFill/>
          <a:ln>
            <a:noFill/>
          </a:ln>
        </p:spPr>
        <p:txBody>
          <a:bodyPr lIns="91425" tIns="91425" rIns="91425" bIns="91425" anchor="t" anchorCtr="0"/>
          <a:lstStyle>
            <a:lvl1pPr marL="342900" marR="0" lvl="0" indent="-139700" algn="l" rtl="0">
              <a:spcBef>
                <a:spcPts val="640"/>
              </a:spcBef>
              <a:spcAft>
                <a:spcPts val="0"/>
              </a:spcAft>
              <a:buClr>
                <a:schemeClr val="dk1"/>
              </a:buClr>
              <a:buSzPct val="100000"/>
              <a:buFont typeface="Arial"/>
              <a:buChar char="•"/>
              <a:defRPr sz="3200" b="0" i="0" u="none" strike="noStrike" cap="none">
                <a:solidFill>
                  <a:schemeClr val="dk1"/>
                </a:solidFill>
                <a:latin typeface="Calibri"/>
                <a:ea typeface="Calibri"/>
                <a:cs typeface="Calibri"/>
                <a:sym typeface="Calibri"/>
              </a:defRPr>
            </a:lvl1pPr>
            <a:lvl2pPr marL="742950" marR="0" lvl="1" indent="-107950" algn="l" rtl="0">
              <a:spcBef>
                <a:spcPts val="560"/>
              </a:spcBef>
              <a:spcAft>
                <a:spcPts val="0"/>
              </a:spcAft>
              <a:buClr>
                <a:schemeClr val="dk1"/>
              </a:buClr>
              <a:buSzPct val="100000"/>
              <a:buFont typeface="Arial"/>
              <a:buChar char="–"/>
              <a:defRPr sz="2800" b="0" i="0" u="none" strike="noStrike" cap="none">
                <a:solidFill>
                  <a:schemeClr val="dk1"/>
                </a:solidFill>
                <a:latin typeface="Calibri"/>
                <a:ea typeface="Calibri"/>
                <a:cs typeface="Calibri"/>
                <a:sym typeface="Calibri"/>
              </a:defRPr>
            </a:lvl2pPr>
            <a:lvl3pPr marL="1143000" marR="0" lvl="2" indent="-76200" algn="l" rtl="0">
              <a:spcBef>
                <a:spcPts val="480"/>
              </a:spcBef>
              <a:spcAft>
                <a:spcPts val="0"/>
              </a:spcAft>
              <a:buClr>
                <a:schemeClr val="dk1"/>
              </a:buClr>
              <a:buSzPct val="100000"/>
              <a:buFont typeface="Arial"/>
              <a:buChar char="•"/>
              <a:defRPr sz="2400" b="0" i="0" u="none" strike="noStrike" cap="none">
                <a:solidFill>
                  <a:schemeClr val="dk1"/>
                </a:solidFill>
                <a:latin typeface="Calibri"/>
                <a:ea typeface="Calibri"/>
                <a:cs typeface="Calibri"/>
                <a:sym typeface="Calibri"/>
              </a:defRPr>
            </a:lvl3pPr>
            <a:lvl4pPr marL="1600200" marR="0" lvl="3" indent="-101600" algn="l" rtl="0">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4pPr>
            <a:lvl5pPr marL="2057400" marR="0" lvl="4" indent="-101600" algn="l" rtl="0">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7" name="Shape 8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200" b="0" i="0" u="none">
                <a:solidFill>
                  <a:srgbClr val="898989"/>
                </a:solidFill>
                <a:latin typeface="Calibri"/>
                <a:ea typeface="Calibri"/>
                <a:cs typeface="Calibri"/>
                <a:sym typeface="Calibri"/>
              </a:defRPr>
            </a:lvl1pPr>
            <a:lvl2pPr marL="457200" marR="0" lvl="1"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2pPr>
            <a:lvl3pPr marL="914400" marR="0" lvl="2"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3pPr>
            <a:lvl4pPr marL="1371600" marR="0" lvl="3"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4pPr>
            <a:lvl5pPr marL="1828800" marR="0" lvl="4"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5pPr>
            <a:lvl6pPr marL="2286000" marR="0" lvl="5"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6pPr>
            <a:lvl7pPr marL="3200400" marR="0" lvl="6"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7pPr>
            <a:lvl8pPr marL="4572000" marR="0" lvl="7"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8pPr>
            <a:lvl9pPr marL="6400800" marR="0" lvl="8"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9pPr>
          </a:lstStyle>
          <a:p>
            <a:endParaRPr/>
          </a:p>
        </p:txBody>
      </p:sp>
      <p:sp>
        <p:nvSpPr>
          <p:cNvPr id="88" name="Shape 8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800" b="0" i="0" u="none">
                <a:solidFill>
                  <a:schemeClr val="dk1"/>
                </a:solidFill>
                <a:latin typeface="Arial"/>
                <a:ea typeface="Arial"/>
                <a:cs typeface="Arial"/>
                <a:sym typeface="Arial"/>
              </a:defRPr>
            </a:lvl1pPr>
            <a:lvl2pPr marL="457200" marR="0" lvl="1"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2pPr>
            <a:lvl3pPr marL="914400" marR="0" lvl="2"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3pPr>
            <a:lvl4pPr marL="1371600" marR="0" lvl="3"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4pPr>
            <a:lvl5pPr marL="1828800" marR="0" lvl="4"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5pPr>
            <a:lvl6pPr marL="2286000" marR="0" lvl="5"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6pPr>
            <a:lvl7pPr marL="3200400" marR="0" lvl="6"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7pPr>
            <a:lvl8pPr marL="4572000" marR="0" lvl="7"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8pPr>
            <a:lvl9pPr marL="6400800" marR="0" lvl="8"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9pPr>
          </a:lstStyle>
          <a:p>
            <a:endParaRPr/>
          </a:p>
        </p:txBody>
      </p:sp>
      <p:sp>
        <p:nvSpPr>
          <p:cNvPr id="89" name="Shape 89"/>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98989"/>
              </a:buClr>
              <a:buSzPct val="25000"/>
              <a:buFont typeface="Calibri"/>
              <a:buNone/>
            </a:pPr>
            <a:fld id="{00000000-1234-1234-1234-123412341234}" type="slidenum">
              <a:rPr lang="en-US" sz="1200" b="0" i="0" u="none">
                <a:solidFill>
                  <a:srgbClr val="898989"/>
                </a:solidFill>
                <a:latin typeface="Calibri"/>
                <a:ea typeface="Calibri"/>
                <a:cs typeface="Calibri"/>
                <a:sym typeface="Calibri"/>
              </a:rPr>
              <a:t>‹#›</a:t>
            </a:fld>
            <a:endParaRPr lang="en-US" sz="1200" b="0" i="0" u="none">
              <a:solidFill>
                <a:srgbClr val="898989"/>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21"/>
        <p:cNvGrpSpPr/>
        <p:nvPr/>
      </p:nvGrpSpPr>
      <p:grpSpPr>
        <a:xfrm>
          <a:off x="0" y="0"/>
          <a:ext cx="0" cy="0"/>
          <a:chOff x="0" y="0"/>
          <a:chExt cx="0" cy="0"/>
        </a:xfrm>
      </p:grpSpPr>
      <p:sp>
        <p:nvSpPr>
          <p:cNvPr id="22" name="Shape 22"/>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200" b="0" i="0" u="none" strike="noStrike" cap="none">
                <a:solidFill>
                  <a:srgbClr val="898989"/>
                </a:solidFill>
                <a:latin typeface="Calibri"/>
                <a:ea typeface="Calibri"/>
                <a:cs typeface="Calibri"/>
                <a:sym typeface="Calibri"/>
              </a:defRPr>
            </a:lvl1pPr>
            <a:lvl2pPr marL="457200" marR="0" lvl="1"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2pPr>
            <a:lvl3pPr marL="914400" marR="0" lvl="2"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3pPr>
            <a:lvl4pPr marL="1371600" marR="0" lvl="3"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4pPr>
            <a:lvl5pPr marL="1828800" marR="0" lvl="4"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5pPr>
            <a:lvl6pPr marL="2286000" marR="0" lvl="5"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6pPr>
            <a:lvl7pPr marL="3200400" marR="0" lvl="6"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7pPr>
            <a:lvl8pPr marL="4572000" marR="0" lvl="7"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8pPr>
            <a:lvl9pPr marL="6400800" marR="0" lvl="8"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9pPr>
          </a:lstStyle>
          <a:p>
            <a:endParaRPr/>
          </a:p>
        </p:txBody>
      </p:sp>
      <p:sp>
        <p:nvSpPr>
          <p:cNvPr id="23" name="Shape 23"/>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1pPr>
            <a:lvl2pPr marL="457200" marR="0" lvl="1"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2pPr>
            <a:lvl3pPr marL="914400" marR="0" lvl="2"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3pPr>
            <a:lvl4pPr marL="1371600" marR="0" lvl="3"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4pPr>
            <a:lvl5pPr marL="1828800" marR="0" lvl="4"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5pPr>
            <a:lvl6pPr marL="2286000" marR="0" lvl="5"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6pPr>
            <a:lvl7pPr marL="3200400" marR="0" lvl="6"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7pPr>
            <a:lvl8pPr marL="4572000" marR="0" lvl="7"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8pPr>
            <a:lvl9pPr marL="6400800" marR="0" lvl="8"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9pPr>
          </a:lstStyle>
          <a:p>
            <a:endParaRPr/>
          </a:p>
        </p:txBody>
      </p:sp>
      <p:sp>
        <p:nvSpPr>
          <p:cNvPr id="24" name="Shape 24"/>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98989"/>
              </a:buClr>
              <a:buSzPct val="25000"/>
              <a:buFont typeface="Calibri"/>
              <a:buNone/>
            </a:pPr>
            <a:fld id="{00000000-1234-1234-1234-123412341234}" type="slidenum">
              <a:rPr lang="en-US" sz="1200" b="0" i="0" u="none" strike="noStrike" cap="none">
                <a:solidFill>
                  <a:srgbClr val="898989"/>
                </a:solidFill>
                <a:latin typeface="Calibri"/>
                <a:ea typeface="Calibri"/>
                <a:cs typeface="Calibri"/>
                <a:sym typeface="Calibri"/>
              </a:rPr>
              <a:t>‹#›</a:t>
            </a:fld>
            <a:endParaRPr lang="en-US" sz="1200" b="0" i="0" u="none" strike="noStrike" cap="none">
              <a:solidFill>
                <a:srgbClr val="898989"/>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lvl="0" indent="0" algn="ctr" rtl="0">
              <a:spcBef>
                <a:spcPts val="0"/>
              </a:spcBef>
              <a:spcAft>
                <a:spcPts val="0"/>
              </a:spcAft>
              <a:buNone/>
              <a:defRPr sz="4400" b="0" i="0" u="none" strike="noStrike" cap="none">
                <a:solidFill>
                  <a:schemeClr val="dk1"/>
                </a:solidFill>
                <a:latin typeface="Calibri"/>
                <a:ea typeface="Calibri"/>
                <a:cs typeface="Calibri"/>
                <a:sym typeface="Calibri"/>
              </a:defRPr>
            </a:lvl1pPr>
            <a:lvl2pPr marL="0" marR="0" lvl="1" indent="0" algn="ctr" rtl="0">
              <a:spcBef>
                <a:spcPts val="0"/>
              </a:spcBef>
              <a:spcAft>
                <a:spcPts val="0"/>
              </a:spcAft>
              <a:buNone/>
              <a:defRPr sz="4400" b="0" i="0" u="none" strike="noStrike" cap="none">
                <a:solidFill>
                  <a:schemeClr val="dk1"/>
                </a:solidFill>
                <a:latin typeface="Calibri"/>
                <a:ea typeface="Calibri"/>
                <a:cs typeface="Calibri"/>
                <a:sym typeface="Calibri"/>
              </a:defRPr>
            </a:lvl2pPr>
            <a:lvl3pPr marL="0" marR="0" lvl="2" indent="0" algn="ctr" rtl="0">
              <a:spcBef>
                <a:spcPts val="0"/>
              </a:spcBef>
              <a:spcAft>
                <a:spcPts val="0"/>
              </a:spcAft>
              <a:buNone/>
              <a:defRPr sz="4400" b="0" i="0" u="none" strike="noStrike" cap="none">
                <a:solidFill>
                  <a:schemeClr val="dk1"/>
                </a:solidFill>
                <a:latin typeface="Calibri"/>
                <a:ea typeface="Calibri"/>
                <a:cs typeface="Calibri"/>
                <a:sym typeface="Calibri"/>
              </a:defRPr>
            </a:lvl3pPr>
            <a:lvl4pPr marL="0" marR="0" lvl="3" indent="0" algn="ctr" rtl="0">
              <a:spcBef>
                <a:spcPts val="0"/>
              </a:spcBef>
              <a:spcAft>
                <a:spcPts val="0"/>
              </a:spcAft>
              <a:buNone/>
              <a:defRPr sz="4400" b="0" i="0" u="none" strike="noStrike" cap="none">
                <a:solidFill>
                  <a:schemeClr val="dk1"/>
                </a:solidFill>
                <a:latin typeface="Calibri"/>
                <a:ea typeface="Calibri"/>
                <a:cs typeface="Calibri"/>
                <a:sym typeface="Calibri"/>
              </a:defRPr>
            </a:lvl4pPr>
            <a:lvl5pPr marL="0" marR="0" lvl="4" indent="0" algn="ctr" rtl="0">
              <a:spcBef>
                <a:spcPts val="0"/>
              </a:spcBef>
              <a:spcAft>
                <a:spcPts val="0"/>
              </a:spcAft>
              <a:buNone/>
              <a:defRPr sz="4400" b="0" i="0" u="none" strike="noStrike" cap="none">
                <a:solidFill>
                  <a:schemeClr val="dk1"/>
                </a:solidFill>
                <a:latin typeface="Calibri"/>
                <a:ea typeface="Calibri"/>
                <a:cs typeface="Calibri"/>
                <a:sym typeface="Calibri"/>
              </a:defRPr>
            </a:lvl5pPr>
            <a:lvl6pPr marL="457200" marR="0" lvl="5" indent="0" algn="ctr" rtl="0">
              <a:spcBef>
                <a:spcPts val="0"/>
              </a:spcBef>
              <a:spcAft>
                <a:spcPts val="0"/>
              </a:spcAft>
              <a:buNone/>
              <a:defRPr sz="4400" b="0" i="0" u="none" strike="noStrike" cap="none">
                <a:solidFill>
                  <a:schemeClr val="dk1"/>
                </a:solidFill>
                <a:latin typeface="Calibri"/>
                <a:ea typeface="Calibri"/>
                <a:cs typeface="Calibri"/>
                <a:sym typeface="Calibri"/>
              </a:defRPr>
            </a:lvl6pPr>
            <a:lvl7pPr marL="914400" marR="0" lvl="6" indent="0" algn="ctr" rtl="0">
              <a:spcBef>
                <a:spcPts val="0"/>
              </a:spcBef>
              <a:spcAft>
                <a:spcPts val="0"/>
              </a:spcAft>
              <a:buNone/>
              <a:defRPr sz="4400" b="0" i="0" u="none" strike="noStrike" cap="none">
                <a:solidFill>
                  <a:schemeClr val="dk1"/>
                </a:solidFill>
                <a:latin typeface="Calibri"/>
                <a:ea typeface="Calibri"/>
                <a:cs typeface="Calibri"/>
                <a:sym typeface="Calibri"/>
              </a:defRPr>
            </a:lvl7pPr>
            <a:lvl8pPr marL="1371600" marR="0" lvl="7" indent="0" algn="ctr" rtl="0">
              <a:spcBef>
                <a:spcPts val="0"/>
              </a:spcBef>
              <a:spcAft>
                <a:spcPts val="0"/>
              </a:spcAft>
              <a:buNone/>
              <a:defRPr sz="4400" b="0" i="0" u="none" strike="noStrike" cap="none">
                <a:solidFill>
                  <a:schemeClr val="dk1"/>
                </a:solidFill>
                <a:latin typeface="Calibri"/>
                <a:ea typeface="Calibri"/>
                <a:cs typeface="Calibri"/>
                <a:sym typeface="Calibri"/>
              </a:defRPr>
            </a:lvl8pPr>
            <a:lvl9pPr marL="1828800" marR="0" lvl="8" indent="0" algn="ctr" rtl="0">
              <a:spcBef>
                <a:spcPts val="0"/>
              </a:spcBef>
              <a:spcAft>
                <a:spcPts val="0"/>
              </a:spcAft>
              <a:buNone/>
              <a:defRPr sz="4400" b="0" i="0" u="none" strike="noStrike" cap="none">
                <a:solidFill>
                  <a:schemeClr val="dk1"/>
                </a:solidFill>
                <a:latin typeface="Calibri"/>
                <a:ea typeface="Calibri"/>
                <a:cs typeface="Calibri"/>
                <a:sym typeface="Calibri"/>
              </a:defRPr>
            </a:lvl9pPr>
          </a:lstStyle>
          <a:p>
            <a:endParaRPr/>
          </a:p>
        </p:txBody>
      </p:sp>
      <p:sp>
        <p:nvSpPr>
          <p:cNvPr id="27" name="Shape 27"/>
          <p:cNvSpPr txBox="1">
            <a:spLocks noGrp="1"/>
          </p:cNvSpPr>
          <p:nvPr>
            <p:ph type="body" idx="1"/>
          </p:nvPr>
        </p:nvSpPr>
        <p:spPr>
          <a:xfrm>
            <a:off x="457200" y="1600200"/>
            <a:ext cx="8229600" cy="4525961"/>
          </a:xfrm>
          <a:prstGeom prst="rect">
            <a:avLst/>
          </a:prstGeom>
          <a:noFill/>
          <a:ln>
            <a:noFill/>
          </a:ln>
        </p:spPr>
        <p:txBody>
          <a:bodyPr lIns="91425" tIns="91425" rIns="91425" bIns="91425" anchor="t" anchorCtr="0"/>
          <a:lstStyle>
            <a:lvl1pPr marL="342900" marR="0" lvl="0" indent="-139700" algn="l" rtl="0">
              <a:spcBef>
                <a:spcPts val="640"/>
              </a:spcBef>
              <a:spcAft>
                <a:spcPts val="0"/>
              </a:spcAft>
              <a:buClr>
                <a:schemeClr val="dk1"/>
              </a:buClr>
              <a:buSzPct val="100000"/>
              <a:buFont typeface="Arial"/>
              <a:buChar char="•"/>
              <a:defRPr sz="3200" b="0" i="0" u="none" strike="noStrike" cap="none">
                <a:solidFill>
                  <a:schemeClr val="dk1"/>
                </a:solidFill>
                <a:latin typeface="Calibri"/>
                <a:ea typeface="Calibri"/>
                <a:cs typeface="Calibri"/>
                <a:sym typeface="Calibri"/>
              </a:defRPr>
            </a:lvl1pPr>
            <a:lvl2pPr marL="742950" marR="0" lvl="1" indent="-107950" algn="l" rtl="0">
              <a:spcBef>
                <a:spcPts val="560"/>
              </a:spcBef>
              <a:spcAft>
                <a:spcPts val="0"/>
              </a:spcAft>
              <a:buClr>
                <a:schemeClr val="dk1"/>
              </a:buClr>
              <a:buSzPct val="100000"/>
              <a:buFont typeface="Arial"/>
              <a:buChar char="–"/>
              <a:defRPr sz="2800" b="0" i="0" u="none" strike="noStrike" cap="none">
                <a:solidFill>
                  <a:schemeClr val="dk1"/>
                </a:solidFill>
                <a:latin typeface="Calibri"/>
                <a:ea typeface="Calibri"/>
                <a:cs typeface="Calibri"/>
                <a:sym typeface="Calibri"/>
              </a:defRPr>
            </a:lvl2pPr>
            <a:lvl3pPr marL="1143000" marR="0" lvl="2" indent="-76200" algn="l" rtl="0">
              <a:spcBef>
                <a:spcPts val="480"/>
              </a:spcBef>
              <a:spcAft>
                <a:spcPts val="0"/>
              </a:spcAft>
              <a:buClr>
                <a:schemeClr val="dk1"/>
              </a:buClr>
              <a:buSzPct val="100000"/>
              <a:buFont typeface="Arial"/>
              <a:buChar char="•"/>
              <a:defRPr sz="2400" b="0" i="0" u="none" strike="noStrike" cap="none">
                <a:solidFill>
                  <a:schemeClr val="dk1"/>
                </a:solidFill>
                <a:latin typeface="Calibri"/>
                <a:ea typeface="Calibri"/>
                <a:cs typeface="Calibri"/>
                <a:sym typeface="Calibri"/>
              </a:defRPr>
            </a:lvl3pPr>
            <a:lvl4pPr marL="1600200" marR="0" lvl="3" indent="-101600" algn="l" rtl="0">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4pPr>
            <a:lvl5pPr marL="2057400" marR="0" lvl="4" indent="-101600" algn="l" rtl="0">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28" name="Shape 28"/>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200" b="0" i="0" u="none">
                <a:solidFill>
                  <a:srgbClr val="898989"/>
                </a:solidFill>
                <a:latin typeface="Calibri"/>
                <a:ea typeface="Calibri"/>
                <a:cs typeface="Calibri"/>
                <a:sym typeface="Calibri"/>
              </a:defRPr>
            </a:lvl1pPr>
            <a:lvl2pPr marL="457200" marR="0" lvl="1"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2pPr>
            <a:lvl3pPr marL="914400" marR="0" lvl="2"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3pPr>
            <a:lvl4pPr marL="1371600" marR="0" lvl="3"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4pPr>
            <a:lvl5pPr marL="1828800" marR="0" lvl="4"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5pPr>
            <a:lvl6pPr marL="2286000" marR="0" lvl="5"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6pPr>
            <a:lvl7pPr marL="3200400" marR="0" lvl="6"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7pPr>
            <a:lvl8pPr marL="4572000" marR="0" lvl="7"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8pPr>
            <a:lvl9pPr marL="6400800" marR="0" lvl="8"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9pPr>
          </a:lstStyle>
          <a:p>
            <a:endParaRPr/>
          </a:p>
        </p:txBody>
      </p:sp>
      <p:sp>
        <p:nvSpPr>
          <p:cNvPr id="29" name="Shape 29"/>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800" b="0" i="0" u="none">
                <a:solidFill>
                  <a:schemeClr val="dk1"/>
                </a:solidFill>
                <a:latin typeface="Arial"/>
                <a:ea typeface="Arial"/>
                <a:cs typeface="Arial"/>
                <a:sym typeface="Arial"/>
              </a:defRPr>
            </a:lvl1pPr>
            <a:lvl2pPr marL="457200" marR="0" lvl="1"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2pPr>
            <a:lvl3pPr marL="914400" marR="0" lvl="2"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3pPr>
            <a:lvl4pPr marL="1371600" marR="0" lvl="3"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4pPr>
            <a:lvl5pPr marL="1828800" marR="0" lvl="4"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5pPr>
            <a:lvl6pPr marL="2286000" marR="0" lvl="5"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6pPr>
            <a:lvl7pPr marL="3200400" marR="0" lvl="6"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7pPr>
            <a:lvl8pPr marL="4572000" marR="0" lvl="7"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8pPr>
            <a:lvl9pPr marL="6400800" marR="0" lvl="8"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9pPr>
          </a:lstStyle>
          <a:p>
            <a:endParaRPr/>
          </a:p>
        </p:txBody>
      </p:sp>
      <p:sp>
        <p:nvSpPr>
          <p:cNvPr id="30" name="Shape 30"/>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SzPct val="25000"/>
              <a:buNone/>
            </a:pPr>
            <a:fld id="{00000000-1234-1234-1234-123412341234}" type="slidenum">
              <a:rPr lang="en-US" sz="1200" b="0" i="0" u="none">
                <a:solidFill>
                  <a:srgbClr val="898989"/>
                </a:solidFill>
                <a:latin typeface="Calibri"/>
                <a:ea typeface="Calibri"/>
                <a:cs typeface="Calibri"/>
                <a:sym typeface="Calibri"/>
              </a:rPr>
              <a:t>‹#›</a:t>
            </a:fld>
            <a:endParaRPr lang="en-US" sz="1200" b="0" i="0" u="none">
              <a:solidFill>
                <a:srgbClr val="898989"/>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31"/>
        <p:cNvGrpSpPr/>
        <p:nvPr/>
      </p:nvGrpSpPr>
      <p:grpSpPr>
        <a:xfrm>
          <a:off x="0" y="0"/>
          <a:ext cx="0" cy="0"/>
          <a:chOff x="0" y="0"/>
          <a:chExt cx="0" cy="0"/>
        </a:xfrm>
      </p:grpSpPr>
      <p:sp>
        <p:nvSpPr>
          <p:cNvPr id="32" name="Shape 32"/>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lvl="0" indent="0" algn="ctr" rtl="0">
              <a:spcBef>
                <a:spcPts val="0"/>
              </a:spcBef>
              <a:spcAft>
                <a:spcPts val="0"/>
              </a:spcAft>
              <a:buNone/>
              <a:defRPr sz="4400" b="0" i="0" u="none" strike="noStrike" cap="none">
                <a:solidFill>
                  <a:schemeClr val="dk1"/>
                </a:solidFill>
                <a:latin typeface="Calibri"/>
                <a:ea typeface="Calibri"/>
                <a:cs typeface="Calibri"/>
                <a:sym typeface="Calibri"/>
              </a:defRPr>
            </a:lvl1pPr>
            <a:lvl2pPr marL="0" marR="0" lvl="1" indent="0" algn="ctr" rtl="0">
              <a:spcBef>
                <a:spcPts val="0"/>
              </a:spcBef>
              <a:spcAft>
                <a:spcPts val="0"/>
              </a:spcAft>
              <a:buNone/>
              <a:defRPr sz="4400" b="0" i="0" u="none" strike="noStrike" cap="none">
                <a:solidFill>
                  <a:schemeClr val="dk1"/>
                </a:solidFill>
                <a:latin typeface="Calibri"/>
                <a:ea typeface="Calibri"/>
                <a:cs typeface="Calibri"/>
                <a:sym typeface="Calibri"/>
              </a:defRPr>
            </a:lvl2pPr>
            <a:lvl3pPr marL="0" marR="0" lvl="2" indent="0" algn="ctr" rtl="0">
              <a:spcBef>
                <a:spcPts val="0"/>
              </a:spcBef>
              <a:spcAft>
                <a:spcPts val="0"/>
              </a:spcAft>
              <a:buNone/>
              <a:defRPr sz="4400" b="0" i="0" u="none" strike="noStrike" cap="none">
                <a:solidFill>
                  <a:schemeClr val="dk1"/>
                </a:solidFill>
                <a:latin typeface="Calibri"/>
                <a:ea typeface="Calibri"/>
                <a:cs typeface="Calibri"/>
                <a:sym typeface="Calibri"/>
              </a:defRPr>
            </a:lvl3pPr>
            <a:lvl4pPr marL="0" marR="0" lvl="3" indent="0" algn="ctr" rtl="0">
              <a:spcBef>
                <a:spcPts val="0"/>
              </a:spcBef>
              <a:spcAft>
                <a:spcPts val="0"/>
              </a:spcAft>
              <a:buNone/>
              <a:defRPr sz="4400" b="0" i="0" u="none" strike="noStrike" cap="none">
                <a:solidFill>
                  <a:schemeClr val="dk1"/>
                </a:solidFill>
                <a:latin typeface="Calibri"/>
                <a:ea typeface="Calibri"/>
                <a:cs typeface="Calibri"/>
                <a:sym typeface="Calibri"/>
              </a:defRPr>
            </a:lvl4pPr>
            <a:lvl5pPr marL="0" marR="0" lvl="4" indent="0" algn="ctr" rtl="0">
              <a:spcBef>
                <a:spcPts val="0"/>
              </a:spcBef>
              <a:spcAft>
                <a:spcPts val="0"/>
              </a:spcAft>
              <a:buNone/>
              <a:defRPr sz="4400" b="0" i="0" u="none" strike="noStrike" cap="none">
                <a:solidFill>
                  <a:schemeClr val="dk1"/>
                </a:solidFill>
                <a:latin typeface="Calibri"/>
                <a:ea typeface="Calibri"/>
                <a:cs typeface="Calibri"/>
                <a:sym typeface="Calibri"/>
              </a:defRPr>
            </a:lvl5pPr>
            <a:lvl6pPr marL="457200" marR="0" lvl="5" indent="0" algn="ctr" rtl="0">
              <a:spcBef>
                <a:spcPts val="0"/>
              </a:spcBef>
              <a:spcAft>
                <a:spcPts val="0"/>
              </a:spcAft>
              <a:buNone/>
              <a:defRPr sz="4400" b="0" i="0" u="none" strike="noStrike" cap="none">
                <a:solidFill>
                  <a:schemeClr val="dk1"/>
                </a:solidFill>
                <a:latin typeface="Calibri"/>
                <a:ea typeface="Calibri"/>
                <a:cs typeface="Calibri"/>
                <a:sym typeface="Calibri"/>
              </a:defRPr>
            </a:lvl6pPr>
            <a:lvl7pPr marL="914400" marR="0" lvl="6" indent="0" algn="ctr" rtl="0">
              <a:spcBef>
                <a:spcPts val="0"/>
              </a:spcBef>
              <a:spcAft>
                <a:spcPts val="0"/>
              </a:spcAft>
              <a:buNone/>
              <a:defRPr sz="4400" b="0" i="0" u="none" strike="noStrike" cap="none">
                <a:solidFill>
                  <a:schemeClr val="dk1"/>
                </a:solidFill>
                <a:latin typeface="Calibri"/>
                <a:ea typeface="Calibri"/>
                <a:cs typeface="Calibri"/>
                <a:sym typeface="Calibri"/>
              </a:defRPr>
            </a:lvl7pPr>
            <a:lvl8pPr marL="1371600" marR="0" lvl="7" indent="0" algn="ctr" rtl="0">
              <a:spcBef>
                <a:spcPts val="0"/>
              </a:spcBef>
              <a:spcAft>
                <a:spcPts val="0"/>
              </a:spcAft>
              <a:buNone/>
              <a:defRPr sz="4400" b="0" i="0" u="none" strike="noStrike" cap="none">
                <a:solidFill>
                  <a:schemeClr val="dk1"/>
                </a:solidFill>
                <a:latin typeface="Calibri"/>
                <a:ea typeface="Calibri"/>
                <a:cs typeface="Calibri"/>
                <a:sym typeface="Calibri"/>
              </a:defRPr>
            </a:lvl8pPr>
            <a:lvl9pPr marL="1828800" marR="0" lvl="8" indent="0" algn="ctr" rtl="0">
              <a:spcBef>
                <a:spcPts val="0"/>
              </a:spcBef>
              <a:spcAft>
                <a:spcPts val="0"/>
              </a:spcAft>
              <a:buNone/>
              <a:defRPr sz="4400" b="0" i="0" u="none" strike="noStrike" cap="none">
                <a:solidFill>
                  <a:schemeClr val="dk1"/>
                </a:solidFill>
                <a:latin typeface="Calibri"/>
                <a:ea typeface="Calibri"/>
                <a:cs typeface="Calibri"/>
                <a:sym typeface="Calibri"/>
              </a:defRPr>
            </a:lvl9pPr>
          </a:lstStyle>
          <a:p>
            <a:endParaRPr/>
          </a:p>
        </p:txBody>
      </p:sp>
      <p:sp>
        <p:nvSpPr>
          <p:cNvPr id="33" name="Shape 33"/>
          <p:cNvSpPr txBox="1">
            <a:spLocks noGrp="1"/>
          </p:cNvSpPr>
          <p:nvPr>
            <p:ph type="body" idx="1"/>
          </p:nvPr>
        </p:nvSpPr>
        <p:spPr>
          <a:xfrm>
            <a:off x="457200" y="1600200"/>
            <a:ext cx="8229600" cy="4525961"/>
          </a:xfrm>
          <a:prstGeom prst="rect">
            <a:avLst/>
          </a:prstGeom>
          <a:noFill/>
          <a:ln>
            <a:noFill/>
          </a:ln>
        </p:spPr>
        <p:txBody>
          <a:bodyPr lIns="91425" tIns="91425" rIns="91425" bIns="91425" anchor="t" anchorCtr="0"/>
          <a:lstStyle>
            <a:lvl1pPr marL="342900" marR="0" lvl="0" indent="-139700" algn="l" rtl="0">
              <a:spcBef>
                <a:spcPts val="640"/>
              </a:spcBef>
              <a:spcAft>
                <a:spcPts val="0"/>
              </a:spcAft>
              <a:buClr>
                <a:schemeClr val="dk1"/>
              </a:buClr>
              <a:buSzPct val="100000"/>
              <a:buFont typeface="Arial"/>
              <a:buChar char="•"/>
              <a:defRPr sz="3200" b="0" i="0" u="none" strike="noStrike" cap="none">
                <a:solidFill>
                  <a:schemeClr val="dk1"/>
                </a:solidFill>
                <a:latin typeface="Calibri"/>
                <a:ea typeface="Calibri"/>
                <a:cs typeface="Calibri"/>
                <a:sym typeface="Calibri"/>
              </a:defRPr>
            </a:lvl1pPr>
            <a:lvl2pPr marL="742950" marR="0" lvl="1" indent="-107950" algn="l" rtl="0">
              <a:spcBef>
                <a:spcPts val="560"/>
              </a:spcBef>
              <a:spcAft>
                <a:spcPts val="0"/>
              </a:spcAft>
              <a:buClr>
                <a:schemeClr val="dk1"/>
              </a:buClr>
              <a:buSzPct val="100000"/>
              <a:buFont typeface="Arial"/>
              <a:buChar char="–"/>
              <a:defRPr sz="2800" b="0" i="0" u="none" strike="noStrike" cap="none">
                <a:solidFill>
                  <a:schemeClr val="dk1"/>
                </a:solidFill>
                <a:latin typeface="Calibri"/>
                <a:ea typeface="Calibri"/>
                <a:cs typeface="Calibri"/>
                <a:sym typeface="Calibri"/>
              </a:defRPr>
            </a:lvl2pPr>
            <a:lvl3pPr marL="1143000" marR="0" lvl="2" indent="-76200" algn="l" rtl="0">
              <a:spcBef>
                <a:spcPts val="480"/>
              </a:spcBef>
              <a:spcAft>
                <a:spcPts val="0"/>
              </a:spcAft>
              <a:buClr>
                <a:schemeClr val="dk1"/>
              </a:buClr>
              <a:buSzPct val="100000"/>
              <a:buFont typeface="Arial"/>
              <a:buChar char="•"/>
              <a:defRPr sz="2400" b="0" i="0" u="none" strike="noStrike" cap="none">
                <a:solidFill>
                  <a:schemeClr val="dk1"/>
                </a:solidFill>
                <a:latin typeface="Calibri"/>
                <a:ea typeface="Calibri"/>
                <a:cs typeface="Calibri"/>
                <a:sym typeface="Calibri"/>
              </a:defRPr>
            </a:lvl3pPr>
            <a:lvl4pPr marL="1600200" marR="0" lvl="3" indent="-101600" algn="l" rtl="0">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4pPr>
            <a:lvl5pPr marL="2057400" marR="0" lvl="4" indent="-101600" algn="l" rtl="0">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34" name="Shape 3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200" b="0" i="0" u="none">
                <a:solidFill>
                  <a:srgbClr val="898989"/>
                </a:solidFill>
                <a:latin typeface="Calibri"/>
                <a:ea typeface="Calibri"/>
                <a:cs typeface="Calibri"/>
                <a:sym typeface="Calibri"/>
              </a:defRPr>
            </a:lvl1pPr>
            <a:lvl2pPr marL="457200" marR="0" lvl="1"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2pPr>
            <a:lvl3pPr marL="914400" marR="0" lvl="2"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3pPr>
            <a:lvl4pPr marL="1371600" marR="0" lvl="3"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4pPr>
            <a:lvl5pPr marL="1828800" marR="0" lvl="4"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5pPr>
            <a:lvl6pPr marL="2286000" marR="0" lvl="5"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6pPr>
            <a:lvl7pPr marL="3200400" marR="0" lvl="6"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7pPr>
            <a:lvl8pPr marL="4572000" marR="0" lvl="7"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8pPr>
            <a:lvl9pPr marL="6400800" marR="0" lvl="8"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9pPr>
          </a:lstStyle>
          <a:p>
            <a:endParaRPr/>
          </a:p>
        </p:txBody>
      </p:sp>
      <p:sp>
        <p:nvSpPr>
          <p:cNvPr id="35" name="Shape 3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800" b="0" i="0" u="none">
                <a:solidFill>
                  <a:schemeClr val="dk1"/>
                </a:solidFill>
                <a:latin typeface="Arial"/>
                <a:ea typeface="Arial"/>
                <a:cs typeface="Arial"/>
                <a:sym typeface="Arial"/>
              </a:defRPr>
            </a:lvl1pPr>
            <a:lvl2pPr marL="457200" marR="0" lvl="1"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2pPr>
            <a:lvl3pPr marL="914400" marR="0" lvl="2"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3pPr>
            <a:lvl4pPr marL="1371600" marR="0" lvl="3"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4pPr>
            <a:lvl5pPr marL="1828800" marR="0" lvl="4"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5pPr>
            <a:lvl6pPr marL="2286000" marR="0" lvl="5"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6pPr>
            <a:lvl7pPr marL="3200400" marR="0" lvl="6"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7pPr>
            <a:lvl8pPr marL="4572000" marR="0" lvl="7"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8pPr>
            <a:lvl9pPr marL="6400800" marR="0" lvl="8"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9pPr>
          </a:lstStyle>
          <a:p>
            <a:endParaRPr/>
          </a:p>
        </p:txBody>
      </p:sp>
      <p:sp>
        <p:nvSpPr>
          <p:cNvPr id="36" name="Shape 36"/>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98989"/>
              </a:buClr>
              <a:buSzPct val="25000"/>
              <a:buFont typeface="Calibri"/>
              <a:buNone/>
            </a:pPr>
            <a:fld id="{00000000-1234-1234-1234-123412341234}" type="slidenum">
              <a:rPr lang="en-US" sz="1200" b="0" i="0" u="none">
                <a:solidFill>
                  <a:srgbClr val="898989"/>
                </a:solidFill>
                <a:latin typeface="Calibri"/>
                <a:ea typeface="Calibri"/>
                <a:cs typeface="Calibri"/>
                <a:sym typeface="Calibri"/>
              </a:rPr>
              <a:t>‹#›</a:t>
            </a:fld>
            <a:endParaRPr lang="en-US" sz="1200" b="0" i="0" u="none">
              <a:solidFill>
                <a:srgbClr val="898989"/>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37"/>
        <p:cNvGrpSpPr/>
        <p:nvPr/>
      </p:nvGrpSpPr>
      <p:grpSpPr>
        <a:xfrm>
          <a:off x="0" y="0"/>
          <a:ext cx="0" cy="0"/>
          <a:chOff x="0" y="0"/>
          <a:chExt cx="0" cy="0"/>
        </a:xfrm>
      </p:grpSpPr>
      <p:sp>
        <p:nvSpPr>
          <p:cNvPr id="38" name="Shape 38"/>
          <p:cNvSpPr txBox="1">
            <a:spLocks noGrp="1"/>
          </p:cNvSpPr>
          <p:nvPr>
            <p:ph type="title"/>
          </p:nvPr>
        </p:nvSpPr>
        <p:spPr>
          <a:xfrm>
            <a:off x="722312" y="4406900"/>
            <a:ext cx="7772400" cy="1362075"/>
          </a:xfrm>
          <a:prstGeom prst="rect">
            <a:avLst/>
          </a:prstGeom>
          <a:noFill/>
          <a:ln>
            <a:noFill/>
          </a:ln>
        </p:spPr>
        <p:txBody>
          <a:bodyPr lIns="91425" tIns="91425" rIns="91425" bIns="91425" anchor="t" anchorCtr="0"/>
          <a:lstStyle>
            <a:lvl1pPr marL="0" marR="0" lvl="0" indent="0" algn="l" rtl="0">
              <a:spcBef>
                <a:spcPts val="0"/>
              </a:spcBef>
              <a:spcAft>
                <a:spcPts val="0"/>
              </a:spcAft>
              <a:buNone/>
              <a:defRPr sz="4000" b="1" i="0" u="none" strike="noStrike" cap="none">
                <a:solidFill>
                  <a:schemeClr val="dk1"/>
                </a:solidFill>
                <a:latin typeface="Calibri"/>
                <a:ea typeface="Calibri"/>
                <a:cs typeface="Calibri"/>
                <a:sym typeface="Calibri"/>
              </a:defRPr>
            </a:lvl1pPr>
            <a:lvl2pPr marL="0" marR="0" lvl="1" indent="0" algn="ctr" rtl="0">
              <a:spcBef>
                <a:spcPts val="0"/>
              </a:spcBef>
              <a:spcAft>
                <a:spcPts val="0"/>
              </a:spcAft>
              <a:buNone/>
              <a:defRPr sz="4400" b="0" i="0" u="none" strike="noStrike" cap="none">
                <a:solidFill>
                  <a:schemeClr val="dk1"/>
                </a:solidFill>
                <a:latin typeface="Calibri"/>
                <a:ea typeface="Calibri"/>
                <a:cs typeface="Calibri"/>
                <a:sym typeface="Calibri"/>
              </a:defRPr>
            </a:lvl2pPr>
            <a:lvl3pPr marL="0" marR="0" lvl="2" indent="0" algn="ctr" rtl="0">
              <a:spcBef>
                <a:spcPts val="0"/>
              </a:spcBef>
              <a:spcAft>
                <a:spcPts val="0"/>
              </a:spcAft>
              <a:buNone/>
              <a:defRPr sz="4400" b="0" i="0" u="none" strike="noStrike" cap="none">
                <a:solidFill>
                  <a:schemeClr val="dk1"/>
                </a:solidFill>
                <a:latin typeface="Calibri"/>
                <a:ea typeface="Calibri"/>
                <a:cs typeface="Calibri"/>
                <a:sym typeface="Calibri"/>
              </a:defRPr>
            </a:lvl3pPr>
            <a:lvl4pPr marL="0" marR="0" lvl="3" indent="0" algn="ctr" rtl="0">
              <a:spcBef>
                <a:spcPts val="0"/>
              </a:spcBef>
              <a:spcAft>
                <a:spcPts val="0"/>
              </a:spcAft>
              <a:buNone/>
              <a:defRPr sz="4400" b="0" i="0" u="none" strike="noStrike" cap="none">
                <a:solidFill>
                  <a:schemeClr val="dk1"/>
                </a:solidFill>
                <a:latin typeface="Calibri"/>
                <a:ea typeface="Calibri"/>
                <a:cs typeface="Calibri"/>
                <a:sym typeface="Calibri"/>
              </a:defRPr>
            </a:lvl4pPr>
            <a:lvl5pPr marL="0" marR="0" lvl="4" indent="0" algn="ctr" rtl="0">
              <a:spcBef>
                <a:spcPts val="0"/>
              </a:spcBef>
              <a:spcAft>
                <a:spcPts val="0"/>
              </a:spcAft>
              <a:buNone/>
              <a:defRPr sz="4400" b="0" i="0" u="none" strike="noStrike" cap="none">
                <a:solidFill>
                  <a:schemeClr val="dk1"/>
                </a:solidFill>
                <a:latin typeface="Calibri"/>
                <a:ea typeface="Calibri"/>
                <a:cs typeface="Calibri"/>
                <a:sym typeface="Calibri"/>
              </a:defRPr>
            </a:lvl5pPr>
            <a:lvl6pPr marL="457200" marR="0" lvl="5" indent="0" algn="ctr" rtl="0">
              <a:spcBef>
                <a:spcPts val="0"/>
              </a:spcBef>
              <a:spcAft>
                <a:spcPts val="0"/>
              </a:spcAft>
              <a:buNone/>
              <a:defRPr sz="4400" b="0" i="0" u="none" strike="noStrike" cap="none">
                <a:solidFill>
                  <a:schemeClr val="dk1"/>
                </a:solidFill>
                <a:latin typeface="Calibri"/>
                <a:ea typeface="Calibri"/>
                <a:cs typeface="Calibri"/>
                <a:sym typeface="Calibri"/>
              </a:defRPr>
            </a:lvl6pPr>
            <a:lvl7pPr marL="914400" marR="0" lvl="6" indent="0" algn="ctr" rtl="0">
              <a:spcBef>
                <a:spcPts val="0"/>
              </a:spcBef>
              <a:spcAft>
                <a:spcPts val="0"/>
              </a:spcAft>
              <a:buNone/>
              <a:defRPr sz="4400" b="0" i="0" u="none" strike="noStrike" cap="none">
                <a:solidFill>
                  <a:schemeClr val="dk1"/>
                </a:solidFill>
                <a:latin typeface="Calibri"/>
                <a:ea typeface="Calibri"/>
                <a:cs typeface="Calibri"/>
                <a:sym typeface="Calibri"/>
              </a:defRPr>
            </a:lvl7pPr>
            <a:lvl8pPr marL="1371600" marR="0" lvl="7" indent="0" algn="ctr" rtl="0">
              <a:spcBef>
                <a:spcPts val="0"/>
              </a:spcBef>
              <a:spcAft>
                <a:spcPts val="0"/>
              </a:spcAft>
              <a:buNone/>
              <a:defRPr sz="4400" b="0" i="0" u="none" strike="noStrike" cap="none">
                <a:solidFill>
                  <a:schemeClr val="dk1"/>
                </a:solidFill>
                <a:latin typeface="Calibri"/>
                <a:ea typeface="Calibri"/>
                <a:cs typeface="Calibri"/>
                <a:sym typeface="Calibri"/>
              </a:defRPr>
            </a:lvl8pPr>
            <a:lvl9pPr marL="1828800" marR="0" lvl="8" indent="0" algn="ctr" rtl="0">
              <a:spcBef>
                <a:spcPts val="0"/>
              </a:spcBef>
              <a:spcAft>
                <a:spcPts val="0"/>
              </a:spcAft>
              <a:buNone/>
              <a:defRPr sz="4400" b="0" i="0" u="none" strike="noStrike" cap="none">
                <a:solidFill>
                  <a:schemeClr val="dk1"/>
                </a:solidFill>
                <a:latin typeface="Calibri"/>
                <a:ea typeface="Calibri"/>
                <a:cs typeface="Calibri"/>
                <a:sym typeface="Calibri"/>
              </a:defRPr>
            </a:lvl9pPr>
          </a:lstStyle>
          <a:p>
            <a:endParaRPr/>
          </a:p>
        </p:txBody>
      </p:sp>
      <p:sp>
        <p:nvSpPr>
          <p:cNvPr id="39" name="Shape 39"/>
          <p:cNvSpPr txBox="1">
            <a:spLocks noGrp="1"/>
          </p:cNvSpPr>
          <p:nvPr>
            <p:ph type="body" idx="1"/>
          </p:nvPr>
        </p:nvSpPr>
        <p:spPr>
          <a:xfrm>
            <a:off x="722312" y="2906713"/>
            <a:ext cx="7772400" cy="1500187"/>
          </a:xfrm>
          <a:prstGeom prst="rect">
            <a:avLst/>
          </a:prstGeom>
          <a:noFill/>
          <a:ln>
            <a:noFill/>
          </a:ln>
        </p:spPr>
        <p:txBody>
          <a:bodyPr lIns="91425" tIns="91425" rIns="91425" bIns="91425" anchor="b" anchorCtr="0"/>
          <a:lstStyle>
            <a:lvl1pPr marL="0" marR="0" lvl="0" indent="0" algn="l" rtl="0">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defRPr>
            </a:lvl1pPr>
            <a:lvl2pPr marL="457200" marR="0" lvl="1" indent="0" algn="l" rtl="0">
              <a:spcBef>
                <a:spcPts val="360"/>
              </a:spcBef>
              <a:spcAft>
                <a:spcPts val="0"/>
              </a:spcAft>
              <a:buClr>
                <a:srgbClr val="888888"/>
              </a:buClr>
              <a:buFont typeface="Arial"/>
              <a:buNone/>
              <a:defRPr sz="1800" b="0" i="0" u="none" strike="noStrike" cap="none">
                <a:solidFill>
                  <a:srgbClr val="888888"/>
                </a:solidFill>
                <a:latin typeface="Calibri"/>
                <a:ea typeface="Calibri"/>
                <a:cs typeface="Calibri"/>
                <a:sym typeface="Calibri"/>
              </a:defRPr>
            </a:lvl2pPr>
            <a:lvl3pPr marL="914400" marR="0" lvl="2" indent="0" algn="l" rtl="0">
              <a:spcBef>
                <a:spcPts val="320"/>
              </a:spcBef>
              <a:spcAft>
                <a:spcPts val="0"/>
              </a:spcAft>
              <a:buClr>
                <a:srgbClr val="888888"/>
              </a:buClr>
              <a:buFont typeface="Arial"/>
              <a:buNone/>
              <a:defRPr sz="1600" b="0" i="0" u="none" strike="noStrike" cap="none">
                <a:solidFill>
                  <a:srgbClr val="888888"/>
                </a:solidFill>
                <a:latin typeface="Calibri"/>
                <a:ea typeface="Calibri"/>
                <a:cs typeface="Calibri"/>
                <a:sym typeface="Calibri"/>
              </a:defRPr>
            </a:lvl3pPr>
            <a:lvl4pPr marL="1371600" marR="0" lvl="3" indent="0" algn="l" rtl="0">
              <a:spcBef>
                <a:spcPts val="280"/>
              </a:spcBef>
              <a:spcAft>
                <a:spcPts val="0"/>
              </a:spcAft>
              <a:buClr>
                <a:srgbClr val="888888"/>
              </a:buClr>
              <a:buFont typeface="Arial"/>
              <a:buNone/>
              <a:defRPr sz="1400" b="0" i="0" u="none" strike="noStrike" cap="none">
                <a:solidFill>
                  <a:srgbClr val="888888"/>
                </a:solidFill>
                <a:latin typeface="Calibri"/>
                <a:ea typeface="Calibri"/>
                <a:cs typeface="Calibri"/>
                <a:sym typeface="Calibri"/>
              </a:defRPr>
            </a:lvl4pPr>
            <a:lvl5pPr marL="1828800" marR="0" lvl="4" indent="0" algn="l" rtl="0">
              <a:spcBef>
                <a:spcPts val="280"/>
              </a:spcBef>
              <a:spcAft>
                <a:spcPts val="0"/>
              </a:spcAft>
              <a:buClr>
                <a:srgbClr val="888888"/>
              </a:buClr>
              <a:buFont typeface="Arial"/>
              <a:buNone/>
              <a:defRPr sz="1400" b="0" i="0" u="none" strike="noStrike" cap="none">
                <a:solidFill>
                  <a:srgbClr val="888888"/>
                </a:solidFill>
                <a:latin typeface="Calibri"/>
                <a:ea typeface="Calibri"/>
                <a:cs typeface="Calibri"/>
                <a:sym typeface="Calibri"/>
              </a:defRPr>
            </a:lvl5pPr>
            <a:lvl6pPr marL="2286000" marR="0" lvl="5"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6pPr>
            <a:lvl7pPr marL="2743200" marR="0" lvl="6"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7pPr>
            <a:lvl8pPr marL="3200400" marR="0" lvl="7"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8pPr>
            <a:lvl9pPr marL="3657600" marR="0" lvl="8"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9pPr>
          </a:lstStyle>
          <a:p>
            <a:endParaRPr/>
          </a:p>
        </p:txBody>
      </p:sp>
      <p:sp>
        <p:nvSpPr>
          <p:cNvPr id="40" name="Shape 4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200" b="0" i="0" u="none">
                <a:solidFill>
                  <a:srgbClr val="898989"/>
                </a:solidFill>
                <a:latin typeface="Calibri"/>
                <a:ea typeface="Calibri"/>
                <a:cs typeface="Calibri"/>
                <a:sym typeface="Calibri"/>
              </a:defRPr>
            </a:lvl1pPr>
            <a:lvl2pPr marL="457200" marR="0" lvl="1"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2pPr>
            <a:lvl3pPr marL="914400" marR="0" lvl="2"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3pPr>
            <a:lvl4pPr marL="1371600" marR="0" lvl="3"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4pPr>
            <a:lvl5pPr marL="1828800" marR="0" lvl="4"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5pPr>
            <a:lvl6pPr marL="2286000" marR="0" lvl="5"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6pPr>
            <a:lvl7pPr marL="3200400" marR="0" lvl="6"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7pPr>
            <a:lvl8pPr marL="4572000" marR="0" lvl="7"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8pPr>
            <a:lvl9pPr marL="6400800" marR="0" lvl="8"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9pPr>
          </a:lstStyle>
          <a:p>
            <a:endParaRPr/>
          </a:p>
        </p:txBody>
      </p:sp>
      <p:sp>
        <p:nvSpPr>
          <p:cNvPr id="41" name="Shape 4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800" b="0" i="0" u="none">
                <a:solidFill>
                  <a:schemeClr val="dk1"/>
                </a:solidFill>
                <a:latin typeface="Arial"/>
                <a:ea typeface="Arial"/>
                <a:cs typeface="Arial"/>
                <a:sym typeface="Arial"/>
              </a:defRPr>
            </a:lvl1pPr>
            <a:lvl2pPr marL="457200" marR="0" lvl="1"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2pPr>
            <a:lvl3pPr marL="914400" marR="0" lvl="2"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3pPr>
            <a:lvl4pPr marL="1371600" marR="0" lvl="3"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4pPr>
            <a:lvl5pPr marL="1828800" marR="0" lvl="4"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5pPr>
            <a:lvl6pPr marL="2286000" marR="0" lvl="5"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6pPr>
            <a:lvl7pPr marL="3200400" marR="0" lvl="6"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7pPr>
            <a:lvl8pPr marL="4572000" marR="0" lvl="7"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8pPr>
            <a:lvl9pPr marL="6400800" marR="0" lvl="8"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9pPr>
          </a:lstStyle>
          <a:p>
            <a:endParaRPr/>
          </a:p>
        </p:txBody>
      </p:sp>
      <p:sp>
        <p:nvSpPr>
          <p:cNvPr id="42" name="Shape 42"/>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98989"/>
              </a:buClr>
              <a:buSzPct val="25000"/>
              <a:buFont typeface="Calibri"/>
              <a:buNone/>
            </a:pPr>
            <a:fld id="{00000000-1234-1234-1234-123412341234}" type="slidenum">
              <a:rPr lang="en-US" sz="1200" b="0" i="0" u="none">
                <a:solidFill>
                  <a:srgbClr val="898989"/>
                </a:solidFill>
                <a:latin typeface="Calibri"/>
                <a:ea typeface="Calibri"/>
                <a:cs typeface="Calibri"/>
                <a:sym typeface="Calibri"/>
              </a:rPr>
              <a:t>‹#›</a:t>
            </a:fld>
            <a:endParaRPr lang="en-US" sz="1200" b="0" i="0" u="none">
              <a:solidFill>
                <a:srgbClr val="898989"/>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43"/>
        <p:cNvGrpSpPr/>
        <p:nvPr/>
      </p:nvGrpSpPr>
      <p:grpSpPr>
        <a:xfrm>
          <a:off x="0" y="0"/>
          <a:ext cx="0" cy="0"/>
          <a:chOff x="0" y="0"/>
          <a:chExt cx="0" cy="0"/>
        </a:xfrm>
      </p:grpSpPr>
      <p:sp>
        <p:nvSpPr>
          <p:cNvPr id="44" name="Shape 44"/>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lvl="0" indent="0" algn="ctr" rtl="0">
              <a:spcBef>
                <a:spcPts val="0"/>
              </a:spcBef>
              <a:spcAft>
                <a:spcPts val="0"/>
              </a:spcAft>
              <a:buNone/>
              <a:defRPr sz="4400" b="0" i="0" u="none" strike="noStrike" cap="none">
                <a:solidFill>
                  <a:schemeClr val="dk1"/>
                </a:solidFill>
                <a:latin typeface="Calibri"/>
                <a:ea typeface="Calibri"/>
                <a:cs typeface="Calibri"/>
                <a:sym typeface="Calibri"/>
              </a:defRPr>
            </a:lvl1pPr>
            <a:lvl2pPr marL="0" marR="0" lvl="1" indent="0" algn="ctr" rtl="0">
              <a:spcBef>
                <a:spcPts val="0"/>
              </a:spcBef>
              <a:spcAft>
                <a:spcPts val="0"/>
              </a:spcAft>
              <a:buNone/>
              <a:defRPr sz="4400" b="0" i="0" u="none" strike="noStrike" cap="none">
                <a:solidFill>
                  <a:schemeClr val="dk1"/>
                </a:solidFill>
                <a:latin typeface="Calibri"/>
                <a:ea typeface="Calibri"/>
                <a:cs typeface="Calibri"/>
                <a:sym typeface="Calibri"/>
              </a:defRPr>
            </a:lvl2pPr>
            <a:lvl3pPr marL="0" marR="0" lvl="2" indent="0" algn="ctr" rtl="0">
              <a:spcBef>
                <a:spcPts val="0"/>
              </a:spcBef>
              <a:spcAft>
                <a:spcPts val="0"/>
              </a:spcAft>
              <a:buNone/>
              <a:defRPr sz="4400" b="0" i="0" u="none" strike="noStrike" cap="none">
                <a:solidFill>
                  <a:schemeClr val="dk1"/>
                </a:solidFill>
                <a:latin typeface="Calibri"/>
                <a:ea typeface="Calibri"/>
                <a:cs typeface="Calibri"/>
                <a:sym typeface="Calibri"/>
              </a:defRPr>
            </a:lvl3pPr>
            <a:lvl4pPr marL="0" marR="0" lvl="3" indent="0" algn="ctr" rtl="0">
              <a:spcBef>
                <a:spcPts val="0"/>
              </a:spcBef>
              <a:spcAft>
                <a:spcPts val="0"/>
              </a:spcAft>
              <a:buNone/>
              <a:defRPr sz="4400" b="0" i="0" u="none" strike="noStrike" cap="none">
                <a:solidFill>
                  <a:schemeClr val="dk1"/>
                </a:solidFill>
                <a:latin typeface="Calibri"/>
                <a:ea typeface="Calibri"/>
                <a:cs typeface="Calibri"/>
                <a:sym typeface="Calibri"/>
              </a:defRPr>
            </a:lvl4pPr>
            <a:lvl5pPr marL="0" marR="0" lvl="4" indent="0" algn="ctr" rtl="0">
              <a:spcBef>
                <a:spcPts val="0"/>
              </a:spcBef>
              <a:spcAft>
                <a:spcPts val="0"/>
              </a:spcAft>
              <a:buNone/>
              <a:defRPr sz="4400" b="0" i="0" u="none" strike="noStrike" cap="none">
                <a:solidFill>
                  <a:schemeClr val="dk1"/>
                </a:solidFill>
                <a:latin typeface="Calibri"/>
                <a:ea typeface="Calibri"/>
                <a:cs typeface="Calibri"/>
                <a:sym typeface="Calibri"/>
              </a:defRPr>
            </a:lvl5pPr>
            <a:lvl6pPr marL="457200" marR="0" lvl="5" indent="0" algn="ctr" rtl="0">
              <a:spcBef>
                <a:spcPts val="0"/>
              </a:spcBef>
              <a:spcAft>
                <a:spcPts val="0"/>
              </a:spcAft>
              <a:buNone/>
              <a:defRPr sz="4400" b="0" i="0" u="none" strike="noStrike" cap="none">
                <a:solidFill>
                  <a:schemeClr val="dk1"/>
                </a:solidFill>
                <a:latin typeface="Calibri"/>
                <a:ea typeface="Calibri"/>
                <a:cs typeface="Calibri"/>
                <a:sym typeface="Calibri"/>
              </a:defRPr>
            </a:lvl6pPr>
            <a:lvl7pPr marL="914400" marR="0" lvl="6" indent="0" algn="ctr" rtl="0">
              <a:spcBef>
                <a:spcPts val="0"/>
              </a:spcBef>
              <a:spcAft>
                <a:spcPts val="0"/>
              </a:spcAft>
              <a:buNone/>
              <a:defRPr sz="4400" b="0" i="0" u="none" strike="noStrike" cap="none">
                <a:solidFill>
                  <a:schemeClr val="dk1"/>
                </a:solidFill>
                <a:latin typeface="Calibri"/>
                <a:ea typeface="Calibri"/>
                <a:cs typeface="Calibri"/>
                <a:sym typeface="Calibri"/>
              </a:defRPr>
            </a:lvl7pPr>
            <a:lvl8pPr marL="1371600" marR="0" lvl="7" indent="0" algn="ctr" rtl="0">
              <a:spcBef>
                <a:spcPts val="0"/>
              </a:spcBef>
              <a:spcAft>
                <a:spcPts val="0"/>
              </a:spcAft>
              <a:buNone/>
              <a:defRPr sz="4400" b="0" i="0" u="none" strike="noStrike" cap="none">
                <a:solidFill>
                  <a:schemeClr val="dk1"/>
                </a:solidFill>
                <a:latin typeface="Calibri"/>
                <a:ea typeface="Calibri"/>
                <a:cs typeface="Calibri"/>
                <a:sym typeface="Calibri"/>
              </a:defRPr>
            </a:lvl8pPr>
            <a:lvl9pPr marL="1828800" marR="0" lvl="8" indent="0" algn="ctr" rtl="0">
              <a:spcBef>
                <a:spcPts val="0"/>
              </a:spcBef>
              <a:spcAft>
                <a:spcPts val="0"/>
              </a:spcAft>
              <a:buNone/>
              <a:defRPr sz="4400" b="0" i="0" u="none" strike="noStrike" cap="none">
                <a:solidFill>
                  <a:schemeClr val="dk1"/>
                </a:solidFill>
                <a:latin typeface="Calibri"/>
                <a:ea typeface="Calibri"/>
                <a:cs typeface="Calibri"/>
                <a:sym typeface="Calibri"/>
              </a:defRPr>
            </a:lvl9pPr>
          </a:lstStyle>
          <a:p>
            <a:endParaRPr/>
          </a:p>
        </p:txBody>
      </p:sp>
      <p:sp>
        <p:nvSpPr>
          <p:cNvPr id="45" name="Shape 45"/>
          <p:cNvSpPr txBox="1">
            <a:spLocks noGrp="1"/>
          </p:cNvSpPr>
          <p:nvPr>
            <p:ph type="body" idx="1"/>
          </p:nvPr>
        </p:nvSpPr>
        <p:spPr>
          <a:xfrm>
            <a:off x="457200" y="1600200"/>
            <a:ext cx="4038599" cy="4525963"/>
          </a:xfrm>
          <a:prstGeom prst="rect">
            <a:avLst/>
          </a:prstGeom>
          <a:noFill/>
          <a:ln>
            <a:noFill/>
          </a:ln>
        </p:spPr>
        <p:txBody>
          <a:bodyPr lIns="91425" tIns="91425" rIns="91425" bIns="91425" anchor="t" anchorCtr="0"/>
          <a:lstStyle>
            <a:lvl1pPr marL="342900" marR="0" lvl="0" indent="-165100" algn="l" rtl="0">
              <a:spcBef>
                <a:spcPts val="560"/>
              </a:spcBef>
              <a:spcAft>
                <a:spcPts val="0"/>
              </a:spcAft>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742950" marR="0" lvl="1" indent="-133350" algn="l" rtl="0">
              <a:spcBef>
                <a:spcPts val="480"/>
              </a:spcBef>
              <a:spcAft>
                <a:spcPts val="0"/>
              </a:spcAft>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43000" marR="0" lvl="2" indent="-101600" algn="l" rtl="0">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0200" marR="0" lvl="3" indent="-114300" algn="l" rtl="0">
              <a:spcBef>
                <a:spcPts val="360"/>
              </a:spcBef>
              <a:spcAft>
                <a:spcPts val="0"/>
              </a:spcAft>
              <a:buClr>
                <a:schemeClr val="dk1"/>
              </a:buClr>
              <a:buSzPct val="100000"/>
              <a:buFont typeface="Arial"/>
              <a:buChar char="–"/>
              <a:defRPr sz="1800" b="0" i="0" u="none" strike="noStrike" cap="none">
                <a:solidFill>
                  <a:schemeClr val="dk1"/>
                </a:solidFill>
                <a:latin typeface="Calibri"/>
                <a:ea typeface="Calibri"/>
                <a:cs typeface="Calibri"/>
                <a:sym typeface="Calibri"/>
              </a:defRPr>
            </a:lvl4pPr>
            <a:lvl5pPr marL="2057400" marR="0" lvl="4" indent="-114300" algn="l" rtl="0">
              <a:spcBef>
                <a:spcPts val="360"/>
              </a:spcBef>
              <a:spcAft>
                <a:spcPts val="0"/>
              </a:spcAft>
              <a:buClr>
                <a:schemeClr val="dk1"/>
              </a:buClr>
              <a:buSzPct val="100000"/>
              <a:buFont typeface="Arial"/>
              <a:buChar char="»"/>
              <a:defRPr sz="1800" b="0" i="0" u="none" strike="noStrike" cap="none">
                <a:solidFill>
                  <a:schemeClr val="dk1"/>
                </a:solidFill>
                <a:latin typeface="Calibri"/>
                <a:ea typeface="Calibri"/>
                <a:cs typeface="Calibri"/>
                <a:sym typeface="Calibri"/>
              </a:defRPr>
            </a:lvl5pPr>
            <a:lvl6pPr marL="2514600" marR="0" lvl="5"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6" name="Shape 46"/>
          <p:cNvSpPr txBox="1">
            <a:spLocks noGrp="1"/>
          </p:cNvSpPr>
          <p:nvPr>
            <p:ph type="body" idx="2"/>
          </p:nvPr>
        </p:nvSpPr>
        <p:spPr>
          <a:xfrm>
            <a:off x="4648200" y="1600200"/>
            <a:ext cx="4038599" cy="4525963"/>
          </a:xfrm>
          <a:prstGeom prst="rect">
            <a:avLst/>
          </a:prstGeom>
          <a:noFill/>
          <a:ln>
            <a:noFill/>
          </a:ln>
        </p:spPr>
        <p:txBody>
          <a:bodyPr lIns="91425" tIns="91425" rIns="91425" bIns="91425" anchor="t" anchorCtr="0"/>
          <a:lstStyle>
            <a:lvl1pPr marL="342900" marR="0" lvl="0" indent="-165100" algn="l" rtl="0">
              <a:spcBef>
                <a:spcPts val="560"/>
              </a:spcBef>
              <a:spcAft>
                <a:spcPts val="0"/>
              </a:spcAft>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742950" marR="0" lvl="1" indent="-133350" algn="l" rtl="0">
              <a:spcBef>
                <a:spcPts val="480"/>
              </a:spcBef>
              <a:spcAft>
                <a:spcPts val="0"/>
              </a:spcAft>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43000" marR="0" lvl="2" indent="-101600" algn="l" rtl="0">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0200" marR="0" lvl="3" indent="-114300" algn="l" rtl="0">
              <a:spcBef>
                <a:spcPts val="360"/>
              </a:spcBef>
              <a:spcAft>
                <a:spcPts val="0"/>
              </a:spcAft>
              <a:buClr>
                <a:schemeClr val="dk1"/>
              </a:buClr>
              <a:buSzPct val="100000"/>
              <a:buFont typeface="Arial"/>
              <a:buChar char="–"/>
              <a:defRPr sz="1800" b="0" i="0" u="none" strike="noStrike" cap="none">
                <a:solidFill>
                  <a:schemeClr val="dk1"/>
                </a:solidFill>
                <a:latin typeface="Calibri"/>
                <a:ea typeface="Calibri"/>
                <a:cs typeface="Calibri"/>
                <a:sym typeface="Calibri"/>
              </a:defRPr>
            </a:lvl4pPr>
            <a:lvl5pPr marL="2057400" marR="0" lvl="4" indent="-114300" algn="l" rtl="0">
              <a:spcBef>
                <a:spcPts val="360"/>
              </a:spcBef>
              <a:spcAft>
                <a:spcPts val="0"/>
              </a:spcAft>
              <a:buClr>
                <a:schemeClr val="dk1"/>
              </a:buClr>
              <a:buSzPct val="100000"/>
              <a:buFont typeface="Arial"/>
              <a:buChar char="»"/>
              <a:defRPr sz="1800" b="0" i="0" u="none" strike="noStrike" cap="none">
                <a:solidFill>
                  <a:schemeClr val="dk1"/>
                </a:solidFill>
                <a:latin typeface="Calibri"/>
                <a:ea typeface="Calibri"/>
                <a:cs typeface="Calibri"/>
                <a:sym typeface="Calibri"/>
              </a:defRPr>
            </a:lvl5pPr>
            <a:lvl6pPr marL="2514600" marR="0" lvl="5"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7" name="Shape 4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200" b="0" i="0" u="none">
                <a:solidFill>
                  <a:srgbClr val="898989"/>
                </a:solidFill>
                <a:latin typeface="Calibri"/>
                <a:ea typeface="Calibri"/>
                <a:cs typeface="Calibri"/>
                <a:sym typeface="Calibri"/>
              </a:defRPr>
            </a:lvl1pPr>
            <a:lvl2pPr marL="457200" marR="0" lvl="1"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2pPr>
            <a:lvl3pPr marL="914400" marR="0" lvl="2"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3pPr>
            <a:lvl4pPr marL="1371600" marR="0" lvl="3"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4pPr>
            <a:lvl5pPr marL="1828800" marR="0" lvl="4"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5pPr>
            <a:lvl6pPr marL="2286000" marR="0" lvl="5"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6pPr>
            <a:lvl7pPr marL="3200400" marR="0" lvl="6"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7pPr>
            <a:lvl8pPr marL="4572000" marR="0" lvl="7"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8pPr>
            <a:lvl9pPr marL="6400800" marR="0" lvl="8"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9pPr>
          </a:lstStyle>
          <a:p>
            <a:endParaRPr/>
          </a:p>
        </p:txBody>
      </p:sp>
      <p:sp>
        <p:nvSpPr>
          <p:cNvPr id="48" name="Shape 4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800" b="0" i="0" u="none">
                <a:solidFill>
                  <a:schemeClr val="dk1"/>
                </a:solidFill>
                <a:latin typeface="Arial"/>
                <a:ea typeface="Arial"/>
                <a:cs typeface="Arial"/>
                <a:sym typeface="Arial"/>
              </a:defRPr>
            </a:lvl1pPr>
            <a:lvl2pPr marL="457200" marR="0" lvl="1"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2pPr>
            <a:lvl3pPr marL="914400" marR="0" lvl="2"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3pPr>
            <a:lvl4pPr marL="1371600" marR="0" lvl="3"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4pPr>
            <a:lvl5pPr marL="1828800" marR="0" lvl="4"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5pPr>
            <a:lvl6pPr marL="2286000" marR="0" lvl="5"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6pPr>
            <a:lvl7pPr marL="3200400" marR="0" lvl="6"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7pPr>
            <a:lvl8pPr marL="4572000" marR="0" lvl="7"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8pPr>
            <a:lvl9pPr marL="6400800" marR="0" lvl="8"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9pPr>
          </a:lstStyle>
          <a:p>
            <a:endParaRPr/>
          </a:p>
        </p:txBody>
      </p:sp>
      <p:sp>
        <p:nvSpPr>
          <p:cNvPr id="49" name="Shape 49"/>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98989"/>
              </a:buClr>
              <a:buSzPct val="25000"/>
              <a:buFont typeface="Calibri"/>
              <a:buNone/>
            </a:pPr>
            <a:fld id="{00000000-1234-1234-1234-123412341234}" type="slidenum">
              <a:rPr lang="en-US" sz="1200" b="0" i="0" u="none">
                <a:solidFill>
                  <a:srgbClr val="898989"/>
                </a:solidFill>
                <a:latin typeface="Calibri"/>
                <a:ea typeface="Calibri"/>
                <a:cs typeface="Calibri"/>
                <a:sym typeface="Calibri"/>
              </a:rPr>
              <a:t>‹#›</a:t>
            </a:fld>
            <a:endParaRPr lang="en-US" sz="1200" b="0" i="0" u="none">
              <a:solidFill>
                <a:srgbClr val="898989"/>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50"/>
        <p:cNvGrpSpPr/>
        <p:nvPr/>
      </p:nvGrpSpPr>
      <p:grpSpPr>
        <a:xfrm>
          <a:off x="0" y="0"/>
          <a:ext cx="0" cy="0"/>
          <a:chOff x="0" y="0"/>
          <a:chExt cx="0" cy="0"/>
        </a:xfrm>
      </p:grpSpPr>
      <p:sp>
        <p:nvSpPr>
          <p:cNvPr id="51" name="Shape 51"/>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lvl="0" indent="0" algn="ctr" rtl="0">
              <a:spcBef>
                <a:spcPts val="0"/>
              </a:spcBef>
              <a:spcAft>
                <a:spcPts val="0"/>
              </a:spcAft>
              <a:buNone/>
              <a:defRPr sz="4400" b="0" i="0" u="none" strike="noStrike" cap="none">
                <a:solidFill>
                  <a:schemeClr val="dk1"/>
                </a:solidFill>
                <a:latin typeface="Calibri"/>
                <a:ea typeface="Calibri"/>
                <a:cs typeface="Calibri"/>
                <a:sym typeface="Calibri"/>
              </a:defRPr>
            </a:lvl1pPr>
            <a:lvl2pPr marL="0" marR="0" lvl="1" indent="0" algn="ctr" rtl="0">
              <a:spcBef>
                <a:spcPts val="0"/>
              </a:spcBef>
              <a:spcAft>
                <a:spcPts val="0"/>
              </a:spcAft>
              <a:buNone/>
              <a:defRPr sz="4400" b="0" i="0" u="none" strike="noStrike" cap="none">
                <a:solidFill>
                  <a:schemeClr val="dk1"/>
                </a:solidFill>
                <a:latin typeface="Calibri"/>
                <a:ea typeface="Calibri"/>
                <a:cs typeface="Calibri"/>
                <a:sym typeface="Calibri"/>
              </a:defRPr>
            </a:lvl2pPr>
            <a:lvl3pPr marL="0" marR="0" lvl="2" indent="0" algn="ctr" rtl="0">
              <a:spcBef>
                <a:spcPts val="0"/>
              </a:spcBef>
              <a:spcAft>
                <a:spcPts val="0"/>
              </a:spcAft>
              <a:buNone/>
              <a:defRPr sz="4400" b="0" i="0" u="none" strike="noStrike" cap="none">
                <a:solidFill>
                  <a:schemeClr val="dk1"/>
                </a:solidFill>
                <a:latin typeface="Calibri"/>
                <a:ea typeface="Calibri"/>
                <a:cs typeface="Calibri"/>
                <a:sym typeface="Calibri"/>
              </a:defRPr>
            </a:lvl3pPr>
            <a:lvl4pPr marL="0" marR="0" lvl="3" indent="0" algn="ctr" rtl="0">
              <a:spcBef>
                <a:spcPts val="0"/>
              </a:spcBef>
              <a:spcAft>
                <a:spcPts val="0"/>
              </a:spcAft>
              <a:buNone/>
              <a:defRPr sz="4400" b="0" i="0" u="none" strike="noStrike" cap="none">
                <a:solidFill>
                  <a:schemeClr val="dk1"/>
                </a:solidFill>
                <a:latin typeface="Calibri"/>
                <a:ea typeface="Calibri"/>
                <a:cs typeface="Calibri"/>
                <a:sym typeface="Calibri"/>
              </a:defRPr>
            </a:lvl4pPr>
            <a:lvl5pPr marL="0" marR="0" lvl="4" indent="0" algn="ctr" rtl="0">
              <a:spcBef>
                <a:spcPts val="0"/>
              </a:spcBef>
              <a:spcAft>
                <a:spcPts val="0"/>
              </a:spcAft>
              <a:buNone/>
              <a:defRPr sz="4400" b="0" i="0" u="none" strike="noStrike" cap="none">
                <a:solidFill>
                  <a:schemeClr val="dk1"/>
                </a:solidFill>
                <a:latin typeface="Calibri"/>
                <a:ea typeface="Calibri"/>
                <a:cs typeface="Calibri"/>
                <a:sym typeface="Calibri"/>
              </a:defRPr>
            </a:lvl5pPr>
            <a:lvl6pPr marL="457200" marR="0" lvl="5" indent="0" algn="ctr" rtl="0">
              <a:spcBef>
                <a:spcPts val="0"/>
              </a:spcBef>
              <a:spcAft>
                <a:spcPts val="0"/>
              </a:spcAft>
              <a:buNone/>
              <a:defRPr sz="4400" b="0" i="0" u="none" strike="noStrike" cap="none">
                <a:solidFill>
                  <a:schemeClr val="dk1"/>
                </a:solidFill>
                <a:latin typeface="Calibri"/>
                <a:ea typeface="Calibri"/>
                <a:cs typeface="Calibri"/>
                <a:sym typeface="Calibri"/>
              </a:defRPr>
            </a:lvl6pPr>
            <a:lvl7pPr marL="914400" marR="0" lvl="6" indent="0" algn="ctr" rtl="0">
              <a:spcBef>
                <a:spcPts val="0"/>
              </a:spcBef>
              <a:spcAft>
                <a:spcPts val="0"/>
              </a:spcAft>
              <a:buNone/>
              <a:defRPr sz="4400" b="0" i="0" u="none" strike="noStrike" cap="none">
                <a:solidFill>
                  <a:schemeClr val="dk1"/>
                </a:solidFill>
                <a:latin typeface="Calibri"/>
                <a:ea typeface="Calibri"/>
                <a:cs typeface="Calibri"/>
                <a:sym typeface="Calibri"/>
              </a:defRPr>
            </a:lvl7pPr>
            <a:lvl8pPr marL="1371600" marR="0" lvl="7" indent="0" algn="ctr" rtl="0">
              <a:spcBef>
                <a:spcPts val="0"/>
              </a:spcBef>
              <a:spcAft>
                <a:spcPts val="0"/>
              </a:spcAft>
              <a:buNone/>
              <a:defRPr sz="4400" b="0" i="0" u="none" strike="noStrike" cap="none">
                <a:solidFill>
                  <a:schemeClr val="dk1"/>
                </a:solidFill>
                <a:latin typeface="Calibri"/>
                <a:ea typeface="Calibri"/>
                <a:cs typeface="Calibri"/>
                <a:sym typeface="Calibri"/>
              </a:defRPr>
            </a:lvl8pPr>
            <a:lvl9pPr marL="1828800" marR="0" lvl="8" indent="0" algn="ctr" rtl="0">
              <a:spcBef>
                <a:spcPts val="0"/>
              </a:spcBef>
              <a:spcAft>
                <a:spcPts val="0"/>
              </a:spcAft>
              <a:buNone/>
              <a:defRPr sz="4400" b="0" i="0" u="none" strike="noStrike" cap="none">
                <a:solidFill>
                  <a:schemeClr val="dk1"/>
                </a:solidFill>
                <a:latin typeface="Calibri"/>
                <a:ea typeface="Calibri"/>
                <a:cs typeface="Calibri"/>
                <a:sym typeface="Calibri"/>
              </a:defRPr>
            </a:lvl9pPr>
          </a:lstStyle>
          <a:p>
            <a:endParaRPr/>
          </a:p>
        </p:txBody>
      </p:sp>
      <p:sp>
        <p:nvSpPr>
          <p:cNvPr id="52" name="Shape 52"/>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marR="0" lvl="0" indent="0" algn="l" rtl="0">
              <a:spcBef>
                <a:spcPts val="480"/>
              </a:spcBef>
              <a:spcAft>
                <a:spcPts val="0"/>
              </a:spcAft>
              <a:buClr>
                <a:schemeClr val="dk1"/>
              </a:buClr>
              <a:buFont typeface="Arial"/>
              <a:buNone/>
              <a:defRPr sz="2400" b="1" i="0" u="none" strike="noStrike" cap="none">
                <a:solidFill>
                  <a:schemeClr val="dk1"/>
                </a:solidFill>
                <a:latin typeface="Calibri"/>
                <a:ea typeface="Calibri"/>
                <a:cs typeface="Calibri"/>
                <a:sym typeface="Calibri"/>
              </a:defRPr>
            </a:lvl1pPr>
            <a:lvl2pPr marL="457200" marR="0" lvl="1" indent="0" algn="l" rtl="0">
              <a:spcBef>
                <a:spcPts val="400"/>
              </a:spcBef>
              <a:spcAft>
                <a:spcPts val="0"/>
              </a:spcAft>
              <a:buClr>
                <a:schemeClr val="dk1"/>
              </a:buClr>
              <a:buFont typeface="Arial"/>
              <a:buNone/>
              <a:defRPr sz="2000" b="1" i="0" u="none" strike="noStrike" cap="none">
                <a:solidFill>
                  <a:schemeClr val="dk1"/>
                </a:solidFill>
                <a:latin typeface="Calibri"/>
                <a:ea typeface="Calibri"/>
                <a:cs typeface="Calibri"/>
                <a:sym typeface="Calibri"/>
              </a:defRPr>
            </a:lvl2pPr>
            <a:lvl3pPr marL="914400" marR="0" lvl="2" indent="0" algn="l" rtl="0">
              <a:spcBef>
                <a:spcPts val="360"/>
              </a:spcBef>
              <a:spcAft>
                <a:spcPts val="0"/>
              </a:spcAft>
              <a:buClr>
                <a:schemeClr val="dk1"/>
              </a:buClr>
              <a:buFont typeface="Arial"/>
              <a:buNone/>
              <a:defRPr sz="1800" b="1" i="0" u="none" strike="noStrike" cap="none">
                <a:solidFill>
                  <a:schemeClr val="dk1"/>
                </a:solidFill>
                <a:latin typeface="Calibri"/>
                <a:ea typeface="Calibri"/>
                <a:cs typeface="Calibri"/>
                <a:sym typeface="Calibri"/>
              </a:defRPr>
            </a:lvl3pPr>
            <a:lvl4pPr marL="1371600" marR="0" lvl="3" indent="0" algn="l" rtl="0">
              <a:spcBef>
                <a:spcPts val="320"/>
              </a:spcBef>
              <a:spcAft>
                <a:spcPts val="0"/>
              </a:spcAft>
              <a:buClr>
                <a:schemeClr val="dk1"/>
              </a:buClr>
              <a:buFont typeface="Arial"/>
              <a:buNone/>
              <a:defRPr sz="1600" b="1" i="0" u="none" strike="noStrike" cap="none">
                <a:solidFill>
                  <a:schemeClr val="dk1"/>
                </a:solidFill>
                <a:latin typeface="Calibri"/>
                <a:ea typeface="Calibri"/>
                <a:cs typeface="Calibri"/>
                <a:sym typeface="Calibri"/>
              </a:defRPr>
            </a:lvl4pPr>
            <a:lvl5pPr marL="1828800" marR="0" lvl="4" indent="0" algn="l" rtl="0">
              <a:spcBef>
                <a:spcPts val="320"/>
              </a:spcBef>
              <a:spcAft>
                <a:spcPts val="0"/>
              </a:spcAft>
              <a:buClr>
                <a:schemeClr val="dk1"/>
              </a:buClr>
              <a:buFont typeface="Arial"/>
              <a:buNone/>
              <a:defRPr sz="1600" b="1" i="0" u="none" strike="noStrike" cap="none">
                <a:solidFill>
                  <a:schemeClr val="dk1"/>
                </a:solidFill>
                <a:latin typeface="Calibri"/>
                <a:ea typeface="Calibri"/>
                <a:cs typeface="Calibri"/>
                <a:sym typeface="Calibri"/>
              </a:defRPr>
            </a:lvl5pPr>
            <a:lvl6pPr marL="2286000" marR="0" lvl="5"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6pPr>
            <a:lvl7pPr marL="2743200" marR="0" lvl="6"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7pPr>
            <a:lvl8pPr marL="3200400" marR="0" lvl="7"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8pPr>
            <a:lvl9pPr marL="3657600" marR="0" lvl="8"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53" name="Shape 53"/>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marL="342900" marR="0" lvl="0" indent="-190500" algn="l" rtl="0">
              <a:spcBef>
                <a:spcPts val="480"/>
              </a:spcBef>
              <a:spcAft>
                <a:spcPts val="0"/>
              </a:spcAft>
              <a:buClr>
                <a:schemeClr val="dk1"/>
              </a:buClr>
              <a:buSzPct val="100000"/>
              <a:buFont typeface="Arial"/>
              <a:buChar char="•"/>
              <a:defRPr sz="2400" b="0" i="0" u="none" strike="noStrike" cap="none">
                <a:solidFill>
                  <a:schemeClr val="dk1"/>
                </a:solidFill>
                <a:latin typeface="Calibri"/>
                <a:ea typeface="Calibri"/>
                <a:cs typeface="Calibri"/>
                <a:sym typeface="Calibri"/>
              </a:defRPr>
            </a:lvl1pPr>
            <a:lvl2pPr marL="742950" marR="0" lvl="1" indent="-158750" algn="l" rtl="0">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2pPr>
            <a:lvl3pPr marL="1143000" marR="0" lvl="2" indent="-114300" algn="l" rtl="0">
              <a:spcBef>
                <a:spcPts val="360"/>
              </a:spcBef>
              <a:spcAft>
                <a:spcPts val="0"/>
              </a:spcAft>
              <a:buClr>
                <a:schemeClr val="dk1"/>
              </a:buClr>
              <a:buSzPct val="100000"/>
              <a:buFont typeface="Arial"/>
              <a:buChar char="•"/>
              <a:defRPr sz="1800" b="0" i="0" u="none" strike="noStrike" cap="none">
                <a:solidFill>
                  <a:schemeClr val="dk1"/>
                </a:solidFill>
                <a:latin typeface="Calibri"/>
                <a:ea typeface="Calibri"/>
                <a:cs typeface="Calibri"/>
                <a:sym typeface="Calibri"/>
              </a:defRPr>
            </a:lvl3pPr>
            <a:lvl4pPr marL="1600200" marR="0" lvl="3" indent="-127000" algn="l" rtl="0">
              <a:spcBef>
                <a:spcPts val="32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defRPr>
            </a:lvl4pPr>
            <a:lvl5pPr marL="2057400" marR="0" lvl="4" indent="-127000" algn="l" rtl="0">
              <a:spcBef>
                <a:spcPts val="32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defRPr>
            </a:lvl5pPr>
            <a:lvl6pPr marL="2514600" marR="0" lvl="5"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6pPr>
            <a:lvl7pPr marL="2971800" marR="0" lvl="6"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7pPr>
            <a:lvl8pPr marL="3429000" marR="0" lvl="7"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8pPr>
            <a:lvl9pPr marL="3886200" marR="0" lvl="8"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54" name="Shape 54"/>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marR="0" lvl="0" indent="0" algn="l" rtl="0">
              <a:spcBef>
                <a:spcPts val="480"/>
              </a:spcBef>
              <a:spcAft>
                <a:spcPts val="0"/>
              </a:spcAft>
              <a:buClr>
                <a:schemeClr val="dk1"/>
              </a:buClr>
              <a:buFont typeface="Arial"/>
              <a:buNone/>
              <a:defRPr sz="2400" b="1" i="0" u="none" strike="noStrike" cap="none">
                <a:solidFill>
                  <a:schemeClr val="dk1"/>
                </a:solidFill>
                <a:latin typeface="Calibri"/>
                <a:ea typeface="Calibri"/>
                <a:cs typeface="Calibri"/>
                <a:sym typeface="Calibri"/>
              </a:defRPr>
            </a:lvl1pPr>
            <a:lvl2pPr marL="457200" marR="0" lvl="1" indent="0" algn="l" rtl="0">
              <a:spcBef>
                <a:spcPts val="400"/>
              </a:spcBef>
              <a:spcAft>
                <a:spcPts val="0"/>
              </a:spcAft>
              <a:buClr>
                <a:schemeClr val="dk1"/>
              </a:buClr>
              <a:buFont typeface="Arial"/>
              <a:buNone/>
              <a:defRPr sz="2000" b="1" i="0" u="none" strike="noStrike" cap="none">
                <a:solidFill>
                  <a:schemeClr val="dk1"/>
                </a:solidFill>
                <a:latin typeface="Calibri"/>
                <a:ea typeface="Calibri"/>
                <a:cs typeface="Calibri"/>
                <a:sym typeface="Calibri"/>
              </a:defRPr>
            </a:lvl2pPr>
            <a:lvl3pPr marL="914400" marR="0" lvl="2" indent="0" algn="l" rtl="0">
              <a:spcBef>
                <a:spcPts val="360"/>
              </a:spcBef>
              <a:spcAft>
                <a:spcPts val="0"/>
              </a:spcAft>
              <a:buClr>
                <a:schemeClr val="dk1"/>
              </a:buClr>
              <a:buFont typeface="Arial"/>
              <a:buNone/>
              <a:defRPr sz="1800" b="1" i="0" u="none" strike="noStrike" cap="none">
                <a:solidFill>
                  <a:schemeClr val="dk1"/>
                </a:solidFill>
                <a:latin typeface="Calibri"/>
                <a:ea typeface="Calibri"/>
                <a:cs typeface="Calibri"/>
                <a:sym typeface="Calibri"/>
              </a:defRPr>
            </a:lvl3pPr>
            <a:lvl4pPr marL="1371600" marR="0" lvl="3" indent="0" algn="l" rtl="0">
              <a:spcBef>
                <a:spcPts val="320"/>
              </a:spcBef>
              <a:spcAft>
                <a:spcPts val="0"/>
              </a:spcAft>
              <a:buClr>
                <a:schemeClr val="dk1"/>
              </a:buClr>
              <a:buFont typeface="Arial"/>
              <a:buNone/>
              <a:defRPr sz="1600" b="1" i="0" u="none" strike="noStrike" cap="none">
                <a:solidFill>
                  <a:schemeClr val="dk1"/>
                </a:solidFill>
                <a:latin typeface="Calibri"/>
                <a:ea typeface="Calibri"/>
                <a:cs typeface="Calibri"/>
                <a:sym typeface="Calibri"/>
              </a:defRPr>
            </a:lvl4pPr>
            <a:lvl5pPr marL="1828800" marR="0" lvl="4" indent="0" algn="l" rtl="0">
              <a:spcBef>
                <a:spcPts val="320"/>
              </a:spcBef>
              <a:spcAft>
                <a:spcPts val="0"/>
              </a:spcAft>
              <a:buClr>
                <a:schemeClr val="dk1"/>
              </a:buClr>
              <a:buFont typeface="Arial"/>
              <a:buNone/>
              <a:defRPr sz="1600" b="1" i="0" u="none" strike="noStrike" cap="none">
                <a:solidFill>
                  <a:schemeClr val="dk1"/>
                </a:solidFill>
                <a:latin typeface="Calibri"/>
                <a:ea typeface="Calibri"/>
                <a:cs typeface="Calibri"/>
                <a:sym typeface="Calibri"/>
              </a:defRPr>
            </a:lvl5pPr>
            <a:lvl6pPr marL="2286000" marR="0" lvl="5"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6pPr>
            <a:lvl7pPr marL="2743200" marR="0" lvl="6"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7pPr>
            <a:lvl8pPr marL="3200400" marR="0" lvl="7"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8pPr>
            <a:lvl9pPr marL="3657600" marR="0" lvl="8"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55" name="Shape 55"/>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marL="342900" marR="0" lvl="0" indent="-190500" algn="l" rtl="0">
              <a:spcBef>
                <a:spcPts val="480"/>
              </a:spcBef>
              <a:spcAft>
                <a:spcPts val="0"/>
              </a:spcAft>
              <a:buClr>
                <a:schemeClr val="dk1"/>
              </a:buClr>
              <a:buSzPct val="100000"/>
              <a:buFont typeface="Arial"/>
              <a:buChar char="•"/>
              <a:defRPr sz="2400" b="0" i="0" u="none" strike="noStrike" cap="none">
                <a:solidFill>
                  <a:schemeClr val="dk1"/>
                </a:solidFill>
                <a:latin typeface="Calibri"/>
                <a:ea typeface="Calibri"/>
                <a:cs typeface="Calibri"/>
                <a:sym typeface="Calibri"/>
              </a:defRPr>
            </a:lvl1pPr>
            <a:lvl2pPr marL="742950" marR="0" lvl="1" indent="-158750" algn="l" rtl="0">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2pPr>
            <a:lvl3pPr marL="1143000" marR="0" lvl="2" indent="-114300" algn="l" rtl="0">
              <a:spcBef>
                <a:spcPts val="360"/>
              </a:spcBef>
              <a:spcAft>
                <a:spcPts val="0"/>
              </a:spcAft>
              <a:buClr>
                <a:schemeClr val="dk1"/>
              </a:buClr>
              <a:buSzPct val="100000"/>
              <a:buFont typeface="Arial"/>
              <a:buChar char="•"/>
              <a:defRPr sz="1800" b="0" i="0" u="none" strike="noStrike" cap="none">
                <a:solidFill>
                  <a:schemeClr val="dk1"/>
                </a:solidFill>
                <a:latin typeface="Calibri"/>
                <a:ea typeface="Calibri"/>
                <a:cs typeface="Calibri"/>
                <a:sym typeface="Calibri"/>
              </a:defRPr>
            </a:lvl3pPr>
            <a:lvl4pPr marL="1600200" marR="0" lvl="3" indent="-127000" algn="l" rtl="0">
              <a:spcBef>
                <a:spcPts val="32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defRPr>
            </a:lvl4pPr>
            <a:lvl5pPr marL="2057400" marR="0" lvl="4" indent="-127000" algn="l" rtl="0">
              <a:spcBef>
                <a:spcPts val="32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defRPr>
            </a:lvl5pPr>
            <a:lvl6pPr marL="2514600" marR="0" lvl="5"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6pPr>
            <a:lvl7pPr marL="2971800" marR="0" lvl="6"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7pPr>
            <a:lvl8pPr marL="3429000" marR="0" lvl="7"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8pPr>
            <a:lvl9pPr marL="3886200" marR="0" lvl="8"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56" name="Shape 5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200" b="0" i="0" u="none">
                <a:solidFill>
                  <a:srgbClr val="898989"/>
                </a:solidFill>
                <a:latin typeface="Calibri"/>
                <a:ea typeface="Calibri"/>
                <a:cs typeface="Calibri"/>
                <a:sym typeface="Calibri"/>
              </a:defRPr>
            </a:lvl1pPr>
            <a:lvl2pPr marL="457200" marR="0" lvl="1"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2pPr>
            <a:lvl3pPr marL="914400" marR="0" lvl="2"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3pPr>
            <a:lvl4pPr marL="1371600" marR="0" lvl="3"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4pPr>
            <a:lvl5pPr marL="1828800" marR="0" lvl="4"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5pPr>
            <a:lvl6pPr marL="2286000" marR="0" lvl="5"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6pPr>
            <a:lvl7pPr marL="3200400" marR="0" lvl="6"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7pPr>
            <a:lvl8pPr marL="4572000" marR="0" lvl="7"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8pPr>
            <a:lvl9pPr marL="6400800" marR="0" lvl="8"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9pPr>
          </a:lstStyle>
          <a:p>
            <a:endParaRPr/>
          </a:p>
        </p:txBody>
      </p:sp>
      <p:sp>
        <p:nvSpPr>
          <p:cNvPr id="57" name="Shape 5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800" b="0" i="0" u="none">
                <a:solidFill>
                  <a:schemeClr val="dk1"/>
                </a:solidFill>
                <a:latin typeface="Arial"/>
                <a:ea typeface="Arial"/>
                <a:cs typeface="Arial"/>
                <a:sym typeface="Arial"/>
              </a:defRPr>
            </a:lvl1pPr>
            <a:lvl2pPr marL="457200" marR="0" lvl="1"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2pPr>
            <a:lvl3pPr marL="914400" marR="0" lvl="2"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3pPr>
            <a:lvl4pPr marL="1371600" marR="0" lvl="3"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4pPr>
            <a:lvl5pPr marL="1828800" marR="0" lvl="4"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5pPr>
            <a:lvl6pPr marL="2286000" marR="0" lvl="5"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6pPr>
            <a:lvl7pPr marL="3200400" marR="0" lvl="6"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7pPr>
            <a:lvl8pPr marL="4572000" marR="0" lvl="7"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8pPr>
            <a:lvl9pPr marL="6400800" marR="0" lvl="8"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9pPr>
          </a:lstStyle>
          <a:p>
            <a:endParaRPr/>
          </a:p>
        </p:txBody>
      </p:sp>
      <p:sp>
        <p:nvSpPr>
          <p:cNvPr id="58" name="Shape 5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98989"/>
              </a:buClr>
              <a:buSzPct val="25000"/>
              <a:buFont typeface="Calibri"/>
              <a:buNone/>
            </a:pPr>
            <a:fld id="{00000000-1234-1234-1234-123412341234}" type="slidenum">
              <a:rPr lang="en-US" sz="1200" b="0" i="0" u="none">
                <a:solidFill>
                  <a:srgbClr val="898989"/>
                </a:solidFill>
                <a:latin typeface="Calibri"/>
                <a:ea typeface="Calibri"/>
                <a:cs typeface="Calibri"/>
                <a:sym typeface="Calibri"/>
              </a:rPr>
              <a:t>‹#›</a:t>
            </a:fld>
            <a:endParaRPr lang="en-US" sz="1200" b="0" i="0" u="none">
              <a:solidFill>
                <a:srgbClr val="898989"/>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59"/>
        <p:cNvGrpSpPr/>
        <p:nvPr/>
      </p:nvGrpSpPr>
      <p:grpSpPr>
        <a:xfrm>
          <a:off x="0" y="0"/>
          <a:ext cx="0" cy="0"/>
          <a:chOff x="0" y="0"/>
          <a:chExt cx="0" cy="0"/>
        </a:xfrm>
      </p:grpSpPr>
      <p:sp>
        <p:nvSpPr>
          <p:cNvPr id="60" name="Shape 60"/>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lvl="0" indent="0" algn="ctr" rtl="0">
              <a:spcBef>
                <a:spcPts val="0"/>
              </a:spcBef>
              <a:spcAft>
                <a:spcPts val="0"/>
              </a:spcAft>
              <a:buNone/>
              <a:defRPr sz="4400" b="0" i="0" u="none" strike="noStrike" cap="none">
                <a:solidFill>
                  <a:schemeClr val="dk1"/>
                </a:solidFill>
                <a:latin typeface="Calibri"/>
                <a:ea typeface="Calibri"/>
                <a:cs typeface="Calibri"/>
                <a:sym typeface="Calibri"/>
              </a:defRPr>
            </a:lvl1pPr>
            <a:lvl2pPr marL="0" marR="0" lvl="1" indent="0" algn="ctr" rtl="0">
              <a:spcBef>
                <a:spcPts val="0"/>
              </a:spcBef>
              <a:spcAft>
                <a:spcPts val="0"/>
              </a:spcAft>
              <a:buNone/>
              <a:defRPr sz="4400" b="0" i="0" u="none" strike="noStrike" cap="none">
                <a:solidFill>
                  <a:schemeClr val="dk1"/>
                </a:solidFill>
                <a:latin typeface="Calibri"/>
                <a:ea typeface="Calibri"/>
                <a:cs typeface="Calibri"/>
                <a:sym typeface="Calibri"/>
              </a:defRPr>
            </a:lvl2pPr>
            <a:lvl3pPr marL="0" marR="0" lvl="2" indent="0" algn="ctr" rtl="0">
              <a:spcBef>
                <a:spcPts val="0"/>
              </a:spcBef>
              <a:spcAft>
                <a:spcPts val="0"/>
              </a:spcAft>
              <a:buNone/>
              <a:defRPr sz="4400" b="0" i="0" u="none" strike="noStrike" cap="none">
                <a:solidFill>
                  <a:schemeClr val="dk1"/>
                </a:solidFill>
                <a:latin typeface="Calibri"/>
                <a:ea typeface="Calibri"/>
                <a:cs typeface="Calibri"/>
                <a:sym typeface="Calibri"/>
              </a:defRPr>
            </a:lvl3pPr>
            <a:lvl4pPr marL="0" marR="0" lvl="3" indent="0" algn="ctr" rtl="0">
              <a:spcBef>
                <a:spcPts val="0"/>
              </a:spcBef>
              <a:spcAft>
                <a:spcPts val="0"/>
              </a:spcAft>
              <a:buNone/>
              <a:defRPr sz="4400" b="0" i="0" u="none" strike="noStrike" cap="none">
                <a:solidFill>
                  <a:schemeClr val="dk1"/>
                </a:solidFill>
                <a:latin typeface="Calibri"/>
                <a:ea typeface="Calibri"/>
                <a:cs typeface="Calibri"/>
                <a:sym typeface="Calibri"/>
              </a:defRPr>
            </a:lvl4pPr>
            <a:lvl5pPr marL="0" marR="0" lvl="4" indent="0" algn="ctr" rtl="0">
              <a:spcBef>
                <a:spcPts val="0"/>
              </a:spcBef>
              <a:spcAft>
                <a:spcPts val="0"/>
              </a:spcAft>
              <a:buNone/>
              <a:defRPr sz="4400" b="0" i="0" u="none" strike="noStrike" cap="none">
                <a:solidFill>
                  <a:schemeClr val="dk1"/>
                </a:solidFill>
                <a:latin typeface="Calibri"/>
                <a:ea typeface="Calibri"/>
                <a:cs typeface="Calibri"/>
                <a:sym typeface="Calibri"/>
              </a:defRPr>
            </a:lvl5pPr>
            <a:lvl6pPr marL="457200" marR="0" lvl="5" indent="0" algn="ctr" rtl="0">
              <a:spcBef>
                <a:spcPts val="0"/>
              </a:spcBef>
              <a:spcAft>
                <a:spcPts val="0"/>
              </a:spcAft>
              <a:buNone/>
              <a:defRPr sz="4400" b="0" i="0" u="none" strike="noStrike" cap="none">
                <a:solidFill>
                  <a:schemeClr val="dk1"/>
                </a:solidFill>
                <a:latin typeface="Calibri"/>
                <a:ea typeface="Calibri"/>
                <a:cs typeface="Calibri"/>
                <a:sym typeface="Calibri"/>
              </a:defRPr>
            </a:lvl6pPr>
            <a:lvl7pPr marL="914400" marR="0" lvl="6" indent="0" algn="ctr" rtl="0">
              <a:spcBef>
                <a:spcPts val="0"/>
              </a:spcBef>
              <a:spcAft>
                <a:spcPts val="0"/>
              </a:spcAft>
              <a:buNone/>
              <a:defRPr sz="4400" b="0" i="0" u="none" strike="noStrike" cap="none">
                <a:solidFill>
                  <a:schemeClr val="dk1"/>
                </a:solidFill>
                <a:latin typeface="Calibri"/>
                <a:ea typeface="Calibri"/>
                <a:cs typeface="Calibri"/>
                <a:sym typeface="Calibri"/>
              </a:defRPr>
            </a:lvl7pPr>
            <a:lvl8pPr marL="1371600" marR="0" lvl="7" indent="0" algn="ctr" rtl="0">
              <a:spcBef>
                <a:spcPts val="0"/>
              </a:spcBef>
              <a:spcAft>
                <a:spcPts val="0"/>
              </a:spcAft>
              <a:buNone/>
              <a:defRPr sz="4400" b="0" i="0" u="none" strike="noStrike" cap="none">
                <a:solidFill>
                  <a:schemeClr val="dk1"/>
                </a:solidFill>
                <a:latin typeface="Calibri"/>
                <a:ea typeface="Calibri"/>
                <a:cs typeface="Calibri"/>
                <a:sym typeface="Calibri"/>
              </a:defRPr>
            </a:lvl8pPr>
            <a:lvl9pPr marL="1828800" marR="0" lvl="8" indent="0" algn="ctr" rtl="0">
              <a:spcBef>
                <a:spcPts val="0"/>
              </a:spcBef>
              <a:spcAft>
                <a:spcPts val="0"/>
              </a:spcAft>
              <a:buNone/>
              <a:defRPr sz="4400" b="0" i="0" u="none" strike="noStrike" cap="none">
                <a:solidFill>
                  <a:schemeClr val="dk1"/>
                </a:solidFill>
                <a:latin typeface="Calibri"/>
                <a:ea typeface="Calibri"/>
                <a:cs typeface="Calibri"/>
                <a:sym typeface="Calibri"/>
              </a:defRPr>
            </a:lvl9pPr>
          </a:lstStyle>
          <a:p>
            <a:endParaRPr/>
          </a:p>
        </p:txBody>
      </p:sp>
      <p:sp>
        <p:nvSpPr>
          <p:cNvPr id="61" name="Shape 6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200" b="0" i="0" u="none">
                <a:solidFill>
                  <a:srgbClr val="898989"/>
                </a:solidFill>
                <a:latin typeface="Calibri"/>
                <a:ea typeface="Calibri"/>
                <a:cs typeface="Calibri"/>
                <a:sym typeface="Calibri"/>
              </a:defRPr>
            </a:lvl1pPr>
            <a:lvl2pPr marL="457200" marR="0" lvl="1"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2pPr>
            <a:lvl3pPr marL="914400" marR="0" lvl="2"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3pPr>
            <a:lvl4pPr marL="1371600" marR="0" lvl="3"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4pPr>
            <a:lvl5pPr marL="1828800" marR="0" lvl="4"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5pPr>
            <a:lvl6pPr marL="2286000" marR="0" lvl="5"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6pPr>
            <a:lvl7pPr marL="3200400" marR="0" lvl="6"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7pPr>
            <a:lvl8pPr marL="4572000" marR="0" lvl="7"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8pPr>
            <a:lvl9pPr marL="6400800" marR="0" lvl="8"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9pPr>
          </a:lstStyle>
          <a:p>
            <a:endParaRPr/>
          </a:p>
        </p:txBody>
      </p:sp>
      <p:sp>
        <p:nvSpPr>
          <p:cNvPr id="62" name="Shape 6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800" b="0" i="0" u="none">
                <a:solidFill>
                  <a:schemeClr val="dk1"/>
                </a:solidFill>
                <a:latin typeface="Arial"/>
                <a:ea typeface="Arial"/>
                <a:cs typeface="Arial"/>
                <a:sym typeface="Arial"/>
              </a:defRPr>
            </a:lvl1pPr>
            <a:lvl2pPr marL="457200" marR="0" lvl="1"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2pPr>
            <a:lvl3pPr marL="914400" marR="0" lvl="2"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3pPr>
            <a:lvl4pPr marL="1371600" marR="0" lvl="3"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4pPr>
            <a:lvl5pPr marL="1828800" marR="0" lvl="4"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5pPr>
            <a:lvl6pPr marL="2286000" marR="0" lvl="5"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6pPr>
            <a:lvl7pPr marL="3200400" marR="0" lvl="6"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7pPr>
            <a:lvl8pPr marL="4572000" marR="0" lvl="7"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8pPr>
            <a:lvl9pPr marL="6400800" marR="0" lvl="8"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9pPr>
          </a:lstStyle>
          <a:p>
            <a:endParaRPr/>
          </a:p>
        </p:txBody>
      </p:sp>
      <p:sp>
        <p:nvSpPr>
          <p:cNvPr id="63" name="Shape 63"/>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98989"/>
              </a:buClr>
              <a:buSzPct val="25000"/>
              <a:buFont typeface="Calibri"/>
              <a:buNone/>
            </a:pPr>
            <a:fld id="{00000000-1234-1234-1234-123412341234}" type="slidenum">
              <a:rPr lang="en-US" sz="1200" b="0" i="0" u="none">
                <a:solidFill>
                  <a:srgbClr val="898989"/>
                </a:solidFill>
                <a:latin typeface="Calibri"/>
                <a:ea typeface="Calibri"/>
                <a:cs typeface="Calibri"/>
                <a:sym typeface="Calibri"/>
              </a:rPr>
              <a:t>‹#›</a:t>
            </a:fld>
            <a:endParaRPr lang="en-US" sz="1200" b="0" i="0" u="none">
              <a:solidFill>
                <a:srgbClr val="898989"/>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64"/>
        <p:cNvGrpSpPr/>
        <p:nvPr/>
      </p:nvGrpSpPr>
      <p:grpSpPr>
        <a:xfrm>
          <a:off x="0" y="0"/>
          <a:ext cx="0" cy="0"/>
          <a:chOff x="0" y="0"/>
          <a:chExt cx="0" cy="0"/>
        </a:xfrm>
      </p:grpSpPr>
      <p:sp>
        <p:nvSpPr>
          <p:cNvPr id="65" name="Shape 65"/>
          <p:cNvSpPr txBox="1">
            <a:spLocks noGrp="1"/>
          </p:cNvSpPr>
          <p:nvPr>
            <p:ph type="title"/>
          </p:nvPr>
        </p:nvSpPr>
        <p:spPr>
          <a:xfrm>
            <a:off x="457200" y="273050"/>
            <a:ext cx="3008313" cy="1162049"/>
          </a:xfrm>
          <a:prstGeom prst="rect">
            <a:avLst/>
          </a:prstGeom>
          <a:noFill/>
          <a:ln>
            <a:noFill/>
          </a:ln>
        </p:spPr>
        <p:txBody>
          <a:bodyPr lIns="91425" tIns="91425" rIns="91425" bIns="91425" anchor="b" anchorCtr="0"/>
          <a:lstStyle>
            <a:lvl1pPr marL="0" marR="0" lvl="0" indent="0" algn="l" rtl="0">
              <a:spcBef>
                <a:spcPts val="0"/>
              </a:spcBef>
              <a:spcAft>
                <a:spcPts val="0"/>
              </a:spcAft>
              <a:buNone/>
              <a:defRPr sz="2000" b="1" i="0" u="none" strike="noStrike" cap="none">
                <a:solidFill>
                  <a:schemeClr val="dk1"/>
                </a:solidFill>
                <a:latin typeface="Calibri"/>
                <a:ea typeface="Calibri"/>
                <a:cs typeface="Calibri"/>
                <a:sym typeface="Calibri"/>
              </a:defRPr>
            </a:lvl1pPr>
            <a:lvl2pPr marL="0" marR="0" lvl="1" indent="0" algn="ctr" rtl="0">
              <a:spcBef>
                <a:spcPts val="0"/>
              </a:spcBef>
              <a:spcAft>
                <a:spcPts val="0"/>
              </a:spcAft>
              <a:buNone/>
              <a:defRPr sz="4400" b="0" i="0" u="none" strike="noStrike" cap="none">
                <a:solidFill>
                  <a:schemeClr val="dk1"/>
                </a:solidFill>
                <a:latin typeface="Calibri"/>
                <a:ea typeface="Calibri"/>
                <a:cs typeface="Calibri"/>
                <a:sym typeface="Calibri"/>
              </a:defRPr>
            </a:lvl2pPr>
            <a:lvl3pPr marL="0" marR="0" lvl="2" indent="0" algn="ctr" rtl="0">
              <a:spcBef>
                <a:spcPts val="0"/>
              </a:spcBef>
              <a:spcAft>
                <a:spcPts val="0"/>
              </a:spcAft>
              <a:buNone/>
              <a:defRPr sz="4400" b="0" i="0" u="none" strike="noStrike" cap="none">
                <a:solidFill>
                  <a:schemeClr val="dk1"/>
                </a:solidFill>
                <a:latin typeface="Calibri"/>
                <a:ea typeface="Calibri"/>
                <a:cs typeface="Calibri"/>
                <a:sym typeface="Calibri"/>
              </a:defRPr>
            </a:lvl3pPr>
            <a:lvl4pPr marL="0" marR="0" lvl="3" indent="0" algn="ctr" rtl="0">
              <a:spcBef>
                <a:spcPts val="0"/>
              </a:spcBef>
              <a:spcAft>
                <a:spcPts val="0"/>
              </a:spcAft>
              <a:buNone/>
              <a:defRPr sz="4400" b="0" i="0" u="none" strike="noStrike" cap="none">
                <a:solidFill>
                  <a:schemeClr val="dk1"/>
                </a:solidFill>
                <a:latin typeface="Calibri"/>
                <a:ea typeface="Calibri"/>
                <a:cs typeface="Calibri"/>
                <a:sym typeface="Calibri"/>
              </a:defRPr>
            </a:lvl4pPr>
            <a:lvl5pPr marL="0" marR="0" lvl="4" indent="0" algn="ctr" rtl="0">
              <a:spcBef>
                <a:spcPts val="0"/>
              </a:spcBef>
              <a:spcAft>
                <a:spcPts val="0"/>
              </a:spcAft>
              <a:buNone/>
              <a:defRPr sz="4400" b="0" i="0" u="none" strike="noStrike" cap="none">
                <a:solidFill>
                  <a:schemeClr val="dk1"/>
                </a:solidFill>
                <a:latin typeface="Calibri"/>
                <a:ea typeface="Calibri"/>
                <a:cs typeface="Calibri"/>
                <a:sym typeface="Calibri"/>
              </a:defRPr>
            </a:lvl5pPr>
            <a:lvl6pPr marL="457200" marR="0" lvl="5" indent="0" algn="ctr" rtl="0">
              <a:spcBef>
                <a:spcPts val="0"/>
              </a:spcBef>
              <a:spcAft>
                <a:spcPts val="0"/>
              </a:spcAft>
              <a:buNone/>
              <a:defRPr sz="4400" b="0" i="0" u="none" strike="noStrike" cap="none">
                <a:solidFill>
                  <a:schemeClr val="dk1"/>
                </a:solidFill>
                <a:latin typeface="Calibri"/>
                <a:ea typeface="Calibri"/>
                <a:cs typeface="Calibri"/>
                <a:sym typeface="Calibri"/>
              </a:defRPr>
            </a:lvl6pPr>
            <a:lvl7pPr marL="914400" marR="0" lvl="6" indent="0" algn="ctr" rtl="0">
              <a:spcBef>
                <a:spcPts val="0"/>
              </a:spcBef>
              <a:spcAft>
                <a:spcPts val="0"/>
              </a:spcAft>
              <a:buNone/>
              <a:defRPr sz="4400" b="0" i="0" u="none" strike="noStrike" cap="none">
                <a:solidFill>
                  <a:schemeClr val="dk1"/>
                </a:solidFill>
                <a:latin typeface="Calibri"/>
                <a:ea typeface="Calibri"/>
                <a:cs typeface="Calibri"/>
                <a:sym typeface="Calibri"/>
              </a:defRPr>
            </a:lvl7pPr>
            <a:lvl8pPr marL="1371600" marR="0" lvl="7" indent="0" algn="ctr" rtl="0">
              <a:spcBef>
                <a:spcPts val="0"/>
              </a:spcBef>
              <a:spcAft>
                <a:spcPts val="0"/>
              </a:spcAft>
              <a:buNone/>
              <a:defRPr sz="4400" b="0" i="0" u="none" strike="noStrike" cap="none">
                <a:solidFill>
                  <a:schemeClr val="dk1"/>
                </a:solidFill>
                <a:latin typeface="Calibri"/>
                <a:ea typeface="Calibri"/>
                <a:cs typeface="Calibri"/>
                <a:sym typeface="Calibri"/>
              </a:defRPr>
            </a:lvl8pPr>
            <a:lvl9pPr marL="1828800" marR="0" lvl="8" indent="0" algn="ctr" rtl="0">
              <a:spcBef>
                <a:spcPts val="0"/>
              </a:spcBef>
              <a:spcAft>
                <a:spcPts val="0"/>
              </a:spcAft>
              <a:buNone/>
              <a:defRPr sz="4400" b="0" i="0" u="none" strike="noStrike" cap="none">
                <a:solidFill>
                  <a:schemeClr val="dk1"/>
                </a:solidFill>
                <a:latin typeface="Calibri"/>
                <a:ea typeface="Calibri"/>
                <a:cs typeface="Calibri"/>
                <a:sym typeface="Calibri"/>
              </a:defRPr>
            </a:lvl9pPr>
          </a:lstStyle>
          <a:p>
            <a:endParaRPr/>
          </a:p>
        </p:txBody>
      </p:sp>
      <p:sp>
        <p:nvSpPr>
          <p:cNvPr id="66" name="Shape 66"/>
          <p:cNvSpPr txBox="1">
            <a:spLocks noGrp="1"/>
          </p:cNvSpPr>
          <p:nvPr>
            <p:ph type="body" idx="1"/>
          </p:nvPr>
        </p:nvSpPr>
        <p:spPr>
          <a:xfrm>
            <a:off x="3575050" y="273050"/>
            <a:ext cx="5111750" cy="5853112"/>
          </a:xfrm>
          <a:prstGeom prst="rect">
            <a:avLst/>
          </a:prstGeom>
          <a:noFill/>
          <a:ln>
            <a:noFill/>
          </a:ln>
        </p:spPr>
        <p:txBody>
          <a:bodyPr lIns="91425" tIns="91425" rIns="91425" bIns="91425" anchor="t" anchorCtr="0"/>
          <a:lstStyle>
            <a:lvl1pPr marL="342900" marR="0" lvl="0" indent="-139700" algn="l" rtl="0">
              <a:spcBef>
                <a:spcPts val="640"/>
              </a:spcBef>
              <a:spcAft>
                <a:spcPts val="0"/>
              </a:spcAft>
              <a:buClr>
                <a:schemeClr val="dk1"/>
              </a:buClr>
              <a:buSzPct val="100000"/>
              <a:buFont typeface="Arial"/>
              <a:buChar char="•"/>
              <a:defRPr sz="3200" b="0" i="0" u="none" strike="noStrike" cap="none">
                <a:solidFill>
                  <a:schemeClr val="dk1"/>
                </a:solidFill>
                <a:latin typeface="Calibri"/>
                <a:ea typeface="Calibri"/>
                <a:cs typeface="Calibri"/>
                <a:sym typeface="Calibri"/>
              </a:defRPr>
            </a:lvl1pPr>
            <a:lvl2pPr marL="742950" marR="0" lvl="1" indent="-107950" algn="l" rtl="0">
              <a:spcBef>
                <a:spcPts val="560"/>
              </a:spcBef>
              <a:spcAft>
                <a:spcPts val="0"/>
              </a:spcAft>
              <a:buClr>
                <a:schemeClr val="dk1"/>
              </a:buClr>
              <a:buSzPct val="100000"/>
              <a:buFont typeface="Arial"/>
              <a:buChar char="–"/>
              <a:defRPr sz="2800" b="0" i="0" u="none" strike="noStrike" cap="none">
                <a:solidFill>
                  <a:schemeClr val="dk1"/>
                </a:solidFill>
                <a:latin typeface="Calibri"/>
                <a:ea typeface="Calibri"/>
                <a:cs typeface="Calibri"/>
                <a:sym typeface="Calibri"/>
              </a:defRPr>
            </a:lvl2pPr>
            <a:lvl3pPr marL="1143000" marR="0" lvl="2" indent="-76200" algn="l" rtl="0">
              <a:spcBef>
                <a:spcPts val="480"/>
              </a:spcBef>
              <a:spcAft>
                <a:spcPts val="0"/>
              </a:spcAft>
              <a:buClr>
                <a:schemeClr val="dk1"/>
              </a:buClr>
              <a:buSzPct val="100000"/>
              <a:buFont typeface="Arial"/>
              <a:buChar char="•"/>
              <a:defRPr sz="2400" b="0" i="0" u="none" strike="noStrike" cap="none">
                <a:solidFill>
                  <a:schemeClr val="dk1"/>
                </a:solidFill>
                <a:latin typeface="Calibri"/>
                <a:ea typeface="Calibri"/>
                <a:cs typeface="Calibri"/>
                <a:sym typeface="Calibri"/>
              </a:defRPr>
            </a:lvl3pPr>
            <a:lvl4pPr marL="1600200" marR="0" lvl="3" indent="-101600" algn="l" rtl="0">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4pPr>
            <a:lvl5pPr marL="2057400" marR="0" lvl="4" indent="-101600" algn="l" rtl="0">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67" name="Shape 67"/>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marR="0" lvl="0" indent="0" algn="l" rtl="0">
              <a:spcBef>
                <a:spcPts val="280"/>
              </a:spcBef>
              <a:spcAft>
                <a:spcPts val="0"/>
              </a:spcAft>
              <a:buClr>
                <a:schemeClr val="dk1"/>
              </a:buClr>
              <a:buFont typeface="Arial"/>
              <a:buNone/>
              <a:defRPr sz="1400" b="0" i="0" u="none" strike="noStrike" cap="none">
                <a:solidFill>
                  <a:schemeClr val="dk1"/>
                </a:solidFill>
                <a:latin typeface="Calibri"/>
                <a:ea typeface="Calibri"/>
                <a:cs typeface="Calibri"/>
                <a:sym typeface="Calibri"/>
              </a:defRPr>
            </a:lvl1pPr>
            <a:lvl2pPr marL="457200" marR="0" lvl="1" indent="0" algn="l" rtl="0">
              <a:spcBef>
                <a:spcPts val="240"/>
              </a:spcBef>
              <a:spcAft>
                <a:spcPts val="0"/>
              </a:spcAft>
              <a:buClr>
                <a:schemeClr val="dk1"/>
              </a:buClr>
              <a:buFont typeface="Arial"/>
              <a:buNone/>
              <a:defRPr sz="1200" b="0" i="0" u="none" strike="noStrike" cap="none">
                <a:solidFill>
                  <a:schemeClr val="dk1"/>
                </a:solidFill>
                <a:latin typeface="Calibri"/>
                <a:ea typeface="Calibri"/>
                <a:cs typeface="Calibri"/>
                <a:sym typeface="Calibri"/>
              </a:defRPr>
            </a:lvl2pPr>
            <a:lvl3pPr marL="914400" marR="0" lvl="2" indent="0" algn="l" rtl="0">
              <a:spcBef>
                <a:spcPts val="200"/>
              </a:spcBef>
              <a:spcAft>
                <a:spcPts val="0"/>
              </a:spcAft>
              <a:buClr>
                <a:schemeClr val="dk1"/>
              </a:buClr>
              <a:buFont typeface="Arial"/>
              <a:buNone/>
              <a:defRPr sz="1000" b="0" i="0" u="none" strike="noStrike" cap="none">
                <a:solidFill>
                  <a:schemeClr val="dk1"/>
                </a:solidFill>
                <a:latin typeface="Calibri"/>
                <a:ea typeface="Calibri"/>
                <a:cs typeface="Calibri"/>
                <a:sym typeface="Calibri"/>
              </a:defRPr>
            </a:lvl3pPr>
            <a:lvl4pPr marL="1371600" marR="0" lvl="3" indent="0" algn="l" rtl="0">
              <a:spcBef>
                <a:spcPts val="180"/>
              </a:spcBef>
              <a:spcAft>
                <a:spcPts val="0"/>
              </a:spcAft>
              <a:buClr>
                <a:schemeClr val="dk1"/>
              </a:buClr>
              <a:buFont typeface="Arial"/>
              <a:buNone/>
              <a:defRPr sz="900" b="0" i="0" u="none" strike="noStrike" cap="none">
                <a:solidFill>
                  <a:schemeClr val="dk1"/>
                </a:solidFill>
                <a:latin typeface="Calibri"/>
                <a:ea typeface="Calibri"/>
                <a:cs typeface="Calibri"/>
                <a:sym typeface="Calibri"/>
              </a:defRPr>
            </a:lvl4pPr>
            <a:lvl5pPr marL="1828800" marR="0" lvl="4" indent="0" algn="l" rtl="0">
              <a:spcBef>
                <a:spcPts val="180"/>
              </a:spcBef>
              <a:spcAft>
                <a:spcPts val="0"/>
              </a:spcAft>
              <a:buClr>
                <a:schemeClr val="dk1"/>
              </a:buClr>
              <a:buFont typeface="Arial"/>
              <a:buNone/>
              <a:defRPr sz="900" b="0" i="0" u="none" strike="noStrike" cap="none">
                <a:solidFill>
                  <a:schemeClr val="dk1"/>
                </a:solidFill>
                <a:latin typeface="Calibri"/>
                <a:ea typeface="Calibri"/>
                <a:cs typeface="Calibri"/>
                <a:sym typeface="Calibri"/>
              </a:defRPr>
            </a:lvl5pPr>
            <a:lvl6pPr marL="2286000" marR="0" lvl="5"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6pPr>
            <a:lvl7pPr marL="2743200" marR="0" lvl="6"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7pPr>
            <a:lvl8pPr marL="3200400" marR="0" lvl="7"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8pPr>
            <a:lvl9pPr marL="3657600" marR="0" lvl="8"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68" name="Shape 68"/>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200" b="0" i="0" u="none">
                <a:solidFill>
                  <a:srgbClr val="898989"/>
                </a:solidFill>
                <a:latin typeface="Calibri"/>
                <a:ea typeface="Calibri"/>
                <a:cs typeface="Calibri"/>
                <a:sym typeface="Calibri"/>
              </a:defRPr>
            </a:lvl1pPr>
            <a:lvl2pPr marL="457200" marR="0" lvl="1"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2pPr>
            <a:lvl3pPr marL="914400" marR="0" lvl="2"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3pPr>
            <a:lvl4pPr marL="1371600" marR="0" lvl="3"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4pPr>
            <a:lvl5pPr marL="1828800" marR="0" lvl="4"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5pPr>
            <a:lvl6pPr marL="2286000" marR="0" lvl="5"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6pPr>
            <a:lvl7pPr marL="3200400" marR="0" lvl="6"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7pPr>
            <a:lvl8pPr marL="4572000" marR="0" lvl="7"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8pPr>
            <a:lvl9pPr marL="6400800" marR="0" lvl="8"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9pPr>
          </a:lstStyle>
          <a:p>
            <a:endParaRPr/>
          </a:p>
        </p:txBody>
      </p:sp>
      <p:sp>
        <p:nvSpPr>
          <p:cNvPr id="69" name="Shape 69"/>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800" b="0" i="0" u="none">
                <a:solidFill>
                  <a:schemeClr val="dk1"/>
                </a:solidFill>
                <a:latin typeface="Arial"/>
                <a:ea typeface="Arial"/>
                <a:cs typeface="Arial"/>
                <a:sym typeface="Arial"/>
              </a:defRPr>
            </a:lvl1pPr>
            <a:lvl2pPr marL="457200" marR="0" lvl="1"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2pPr>
            <a:lvl3pPr marL="914400" marR="0" lvl="2"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3pPr>
            <a:lvl4pPr marL="1371600" marR="0" lvl="3"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4pPr>
            <a:lvl5pPr marL="1828800" marR="0" lvl="4"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5pPr>
            <a:lvl6pPr marL="2286000" marR="0" lvl="5"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6pPr>
            <a:lvl7pPr marL="3200400" marR="0" lvl="6"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7pPr>
            <a:lvl8pPr marL="4572000" marR="0" lvl="7"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8pPr>
            <a:lvl9pPr marL="6400800" marR="0" lvl="8"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9pPr>
          </a:lstStyle>
          <a:p>
            <a:endParaRPr/>
          </a:p>
        </p:txBody>
      </p:sp>
      <p:sp>
        <p:nvSpPr>
          <p:cNvPr id="70" name="Shape 70"/>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98989"/>
              </a:buClr>
              <a:buSzPct val="25000"/>
              <a:buFont typeface="Calibri"/>
              <a:buNone/>
            </a:pPr>
            <a:fld id="{00000000-1234-1234-1234-123412341234}" type="slidenum">
              <a:rPr lang="en-US" sz="1200" b="0" i="0" u="none">
                <a:solidFill>
                  <a:srgbClr val="898989"/>
                </a:solidFill>
                <a:latin typeface="Calibri"/>
                <a:ea typeface="Calibri"/>
                <a:cs typeface="Calibri"/>
                <a:sym typeface="Calibri"/>
              </a:rPr>
              <a:t>‹#›</a:t>
            </a:fld>
            <a:endParaRPr lang="en-US" sz="1200" b="0" i="0" u="none">
              <a:solidFill>
                <a:srgbClr val="898989"/>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lvl="0" indent="0" algn="ctr" rtl="0">
              <a:spcBef>
                <a:spcPts val="0"/>
              </a:spcBef>
              <a:spcAft>
                <a:spcPts val="0"/>
              </a:spcAft>
              <a:buNone/>
              <a:defRPr sz="4400" b="0" i="0" u="none" strike="noStrike" cap="none">
                <a:solidFill>
                  <a:schemeClr val="dk1"/>
                </a:solidFill>
                <a:latin typeface="Calibri"/>
                <a:ea typeface="Calibri"/>
                <a:cs typeface="Calibri"/>
                <a:sym typeface="Calibri"/>
              </a:defRPr>
            </a:lvl1pPr>
            <a:lvl2pPr marL="0" marR="0" lvl="1" indent="0" algn="ctr" rtl="0">
              <a:spcBef>
                <a:spcPts val="0"/>
              </a:spcBef>
              <a:spcAft>
                <a:spcPts val="0"/>
              </a:spcAft>
              <a:buNone/>
              <a:defRPr sz="4400" b="0" i="0" u="none" strike="noStrike" cap="none">
                <a:solidFill>
                  <a:schemeClr val="dk1"/>
                </a:solidFill>
                <a:latin typeface="Calibri"/>
                <a:ea typeface="Calibri"/>
                <a:cs typeface="Calibri"/>
                <a:sym typeface="Calibri"/>
              </a:defRPr>
            </a:lvl2pPr>
            <a:lvl3pPr marL="0" marR="0" lvl="2" indent="0" algn="ctr" rtl="0">
              <a:spcBef>
                <a:spcPts val="0"/>
              </a:spcBef>
              <a:spcAft>
                <a:spcPts val="0"/>
              </a:spcAft>
              <a:buNone/>
              <a:defRPr sz="4400" b="0" i="0" u="none" strike="noStrike" cap="none">
                <a:solidFill>
                  <a:schemeClr val="dk1"/>
                </a:solidFill>
                <a:latin typeface="Calibri"/>
                <a:ea typeface="Calibri"/>
                <a:cs typeface="Calibri"/>
                <a:sym typeface="Calibri"/>
              </a:defRPr>
            </a:lvl3pPr>
            <a:lvl4pPr marL="0" marR="0" lvl="3" indent="0" algn="ctr" rtl="0">
              <a:spcBef>
                <a:spcPts val="0"/>
              </a:spcBef>
              <a:spcAft>
                <a:spcPts val="0"/>
              </a:spcAft>
              <a:buNone/>
              <a:defRPr sz="4400" b="0" i="0" u="none" strike="noStrike" cap="none">
                <a:solidFill>
                  <a:schemeClr val="dk1"/>
                </a:solidFill>
                <a:latin typeface="Calibri"/>
                <a:ea typeface="Calibri"/>
                <a:cs typeface="Calibri"/>
                <a:sym typeface="Calibri"/>
              </a:defRPr>
            </a:lvl4pPr>
            <a:lvl5pPr marL="0" marR="0" lvl="4" indent="0" algn="ctr" rtl="0">
              <a:spcBef>
                <a:spcPts val="0"/>
              </a:spcBef>
              <a:spcAft>
                <a:spcPts val="0"/>
              </a:spcAft>
              <a:buNone/>
              <a:defRPr sz="4400" b="0" i="0" u="none" strike="noStrike" cap="none">
                <a:solidFill>
                  <a:schemeClr val="dk1"/>
                </a:solidFill>
                <a:latin typeface="Calibri"/>
                <a:ea typeface="Calibri"/>
                <a:cs typeface="Calibri"/>
                <a:sym typeface="Calibri"/>
              </a:defRPr>
            </a:lvl5pPr>
            <a:lvl6pPr marL="457200" marR="0" lvl="5" indent="0" algn="ctr" rtl="0">
              <a:spcBef>
                <a:spcPts val="0"/>
              </a:spcBef>
              <a:spcAft>
                <a:spcPts val="0"/>
              </a:spcAft>
              <a:buNone/>
              <a:defRPr sz="4400" b="0" i="0" u="none" strike="noStrike" cap="none">
                <a:solidFill>
                  <a:schemeClr val="dk1"/>
                </a:solidFill>
                <a:latin typeface="Calibri"/>
                <a:ea typeface="Calibri"/>
                <a:cs typeface="Calibri"/>
                <a:sym typeface="Calibri"/>
              </a:defRPr>
            </a:lvl6pPr>
            <a:lvl7pPr marL="914400" marR="0" lvl="6" indent="0" algn="ctr" rtl="0">
              <a:spcBef>
                <a:spcPts val="0"/>
              </a:spcBef>
              <a:spcAft>
                <a:spcPts val="0"/>
              </a:spcAft>
              <a:buNone/>
              <a:defRPr sz="4400" b="0" i="0" u="none" strike="noStrike" cap="none">
                <a:solidFill>
                  <a:schemeClr val="dk1"/>
                </a:solidFill>
                <a:latin typeface="Calibri"/>
                <a:ea typeface="Calibri"/>
                <a:cs typeface="Calibri"/>
                <a:sym typeface="Calibri"/>
              </a:defRPr>
            </a:lvl7pPr>
            <a:lvl8pPr marL="1371600" marR="0" lvl="7" indent="0" algn="ctr" rtl="0">
              <a:spcBef>
                <a:spcPts val="0"/>
              </a:spcBef>
              <a:spcAft>
                <a:spcPts val="0"/>
              </a:spcAft>
              <a:buNone/>
              <a:defRPr sz="4400" b="0" i="0" u="none" strike="noStrike" cap="none">
                <a:solidFill>
                  <a:schemeClr val="dk1"/>
                </a:solidFill>
                <a:latin typeface="Calibri"/>
                <a:ea typeface="Calibri"/>
                <a:cs typeface="Calibri"/>
                <a:sym typeface="Calibri"/>
              </a:defRPr>
            </a:lvl8pPr>
            <a:lvl9pPr marL="1828800" marR="0" lvl="8" indent="0" algn="ctr" rtl="0">
              <a:spcBef>
                <a:spcPts val="0"/>
              </a:spcBef>
              <a:spcAft>
                <a:spcPts val="0"/>
              </a:spcAft>
              <a:buNone/>
              <a:defRPr sz="4400" b="0" i="0" u="none" strike="noStrike" cap="none">
                <a:solidFill>
                  <a:schemeClr val="dk1"/>
                </a:solidFill>
                <a:latin typeface="Calibri"/>
                <a:ea typeface="Calibri"/>
                <a:cs typeface="Calibri"/>
                <a:sym typeface="Calibri"/>
              </a:defRPr>
            </a:lvl9pPr>
          </a:lstStyle>
          <a:p>
            <a:endParaRPr/>
          </a:p>
        </p:txBody>
      </p:sp>
      <p:sp>
        <p:nvSpPr>
          <p:cNvPr id="11" name="Shape 11"/>
          <p:cNvSpPr txBox="1">
            <a:spLocks noGrp="1"/>
          </p:cNvSpPr>
          <p:nvPr>
            <p:ph type="body" idx="1"/>
          </p:nvPr>
        </p:nvSpPr>
        <p:spPr>
          <a:xfrm>
            <a:off x="457200" y="1600200"/>
            <a:ext cx="8229600" cy="4525961"/>
          </a:xfrm>
          <a:prstGeom prst="rect">
            <a:avLst/>
          </a:prstGeom>
          <a:noFill/>
          <a:ln>
            <a:noFill/>
          </a:ln>
        </p:spPr>
        <p:txBody>
          <a:bodyPr lIns="91425" tIns="91425" rIns="91425" bIns="91425" anchor="t" anchorCtr="0"/>
          <a:lstStyle>
            <a:lvl1pPr marL="342900" marR="0" lvl="0" indent="-139700" algn="l" rtl="0">
              <a:spcBef>
                <a:spcPts val="640"/>
              </a:spcBef>
              <a:spcAft>
                <a:spcPts val="0"/>
              </a:spcAft>
              <a:buClr>
                <a:schemeClr val="dk1"/>
              </a:buClr>
              <a:buSzPct val="100000"/>
              <a:buFont typeface="Arial"/>
              <a:buChar char="•"/>
              <a:defRPr sz="3200" b="0" i="0" u="none" strike="noStrike" cap="none">
                <a:solidFill>
                  <a:schemeClr val="dk1"/>
                </a:solidFill>
                <a:latin typeface="Calibri"/>
                <a:ea typeface="Calibri"/>
                <a:cs typeface="Calibri"/>
                <a:sym typeface="Calibri"/>
              </a:defRPr>
            </a:lvl1pPr>
            <a:lvl2pPr marL="742950" marR="0" lvl="1" indent="-107950" algn="l" rtl="0">
              <a:spcBef>
                <a:spcPts val="560"/>
              </a:spcBef>
              <a:spcAft>
                <a:spcPts val="0"/>
              </a:spcAft>
              <a:buClr>
                <a:schemeClr val="dk1"/>
              </a:buClr>
              <a:buSzPct val="100000"/>
              <a:buFont typeface="Arial"/>
              <a:buChar char="–"/>
              <a:defRPr sz="2800" b="0" i="0" u="none" strike="noStrike" cap="none">
                <a:solidFill>
                  <a:schemeClr val="dk1"/>
                </a:solidFill>
                <a:latin typeface="Calibri"/>
                <a:ea typeface="Calibri"/>
                <a:cs typeface="Calibri"/>
                <a:sym typeface="Calibri"/>
              </a:defRPr>
            </a:lvl2pPr>
            <a:lvl3pPr marL="1143000" marR="0" lvl="2" indent="-76200" algn="l" rtl="0">
              <a:spcBef>
                <a:spcPts val="480"/>
              </a:spcBef>
              <a:spcAft>
                <a:spcPts val="0"/>
              </a:spcAft>
              <a:buClr>
                <a:schemeClr val="dk1"/>
              </a:buClr>
              <a:buSzPct val="100000"/>
              <a:buFont typeface="Arial"/>
              <a:buChar char="•"/>
              <a:defRPr sz="2400" b="0" i="0" u="none" strike="noStrike" cap="none">
                <a:solidFill>
                  <a:schemeClr val="dk1"/>
                </a:solidFill>
                <a:latin typeface="Calibri"/>
                <a:ea typeface="Calibri"/>
                <a:cs typeface="Calibri"/>
                <a:sym typeface="Calibri"/>
              </a:defRPr>
            </a:lvl3pPr>
            <a:lvl4pPr marL="1600200" marR="0" lvl="3" indent="-101600" algn="l" rtl="0">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4pPr>
            <a:lvl5pPr marL="2057400" marR="0" lvl="4" indent="-101600" algn="l" rtl="0">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Shape 12"/>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200" b="0" i="0" u="none" strike="noStrike" cap="none">
                <a:solidFill>
                  <a:srgbClr val="898989"/>
                </a:solidFill>
                <a:latin typeface="Calibri"/>
                <a:ea typeface="Calibri"/>
                <a:cs typeface="Calibri"/>
                <a:sym typeface="Calibri"/>
              </a:defRPr>
            </a:lvl1pPr>
            <a:lvl2pPr marL="457200" marR="0" lvl="1"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2pPr>
            <a:lvl3pPr marL="914400" marR="0" lvl="2"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3pPr>
            <a:lvl4pPr marL="1371600" marR="0" lvl="3"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4pPr>
            <a:lvl5pPr marL="1828800" marR="0" lvl="4"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5pPr>
            <a:lvl6pPr marL="2286000" marR="0" lvl="5"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6pPr>
            <a:lvl7pPr marL="3200400" marR="0" lvl="6"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7pPr>
            <a:lvl8pPr marL="4572000" marR="0" lvl="7"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8pPr>
            <a:lvl9pPr marL="6400800" marR="0" lvl="8"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9pPr>
          </a:lstStyle>
          <a:p>
            <a:endParaRPr/>
          </a:p>
        </p:txBody>
      </p:sp>
      <p:sp>
        <p:nvSpPr>
          <p:cNvPr id="13" name="Shape 13"/>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1pPr>
            <a:lvl2pPr marL="457200" marR="0" lvl="1"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2pPr>
            <a:lvl3pPr marL="914400" marR="0" lvl="2"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3pPr>
            <a:lvl4pPr marL="1371600" marR="0" lvl="3"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4pPr>
            <a:lvl5pPr marL="1828800" marR="0" lvl="4"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5pPr>
            <a:lvl6pPr marL="2286000" marR="0" lvl="5"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6pPr>
            <a:lvl7pPr marL="3200400" marR="0" lvl="6"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7pPr>
            <a:lvl8pPr marL="4572000" marR="0" lvl="7"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8pPr>
            <a:lvl9pPr marL="6400800" marR="0" lvl="8" indent="0" algn="l" rtl="0">
              <a:lnSpc>
                <a:spcPct val="100000"/>
              </a:lnSpc>
              <a:spcBef>
                <a:spcPts val="0"/>
              </a:spcBef>
              <a:spcAft>
                <a:spcPts val="0"/>
              </a:spcAft>
              <a:buNone/>
              <a:defRPr sz="1800" b="0" i="0" u="none" strike="noStrike" cap="none">
                <a:solidFill>
                  <a:schemeClr val="dk1"/>
                </a:solidFill>
                <a:latin typeface="Arial"/>
                <a:ea typeface="Arial"/>
                <a:cs typeface="Arial"/>
                <a:sym typeface="Arial"/>
              </a:defRPr>
            </a:lvl9pPr>
          </a:lstStyle>
          <a:p>
            <a:endParaRPr/>
          </a:p>
        </p:txBody>
      </p:sp>
      <p:sp>
        <p:nvSpPr>
          <p:cNvPr id="14" name="Shape 14"/>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98989"/>
              </a:buClr>
              <a:buSzPct val="25000"/>
              <a:buFont typeface="Calibri"/>
              <a:buNone/>
            </a:pPr>
            <a:fld id="{00000000-1234-1234-1234-123412341234}" type="slidenum">
              <a:rPr lang="en-US" sz="1200" b="0" i="0" u="none" strike="noStrike" cap="none">
                <a:solidFill>
                  <a:srgbClr val="898989"/>
                </a:solidFill>
                <a:latin typeface="Calibri"/>
                <a:ea typeface="Calibri"/>
                <a:cs typeface="Calibri"/>
                <a:sym typeface="Calibri"/>
              </a:rPr>
              <a:t>‹#›</a:t>
            </a:fld>
            <a:endParaRPr lang="en-US" sz="1200" b="0" i="0" u="none" strike="noStrike" cap="none">
              <a:solidFill>
                <a:srgbClr val="898989"/>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1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18.jpg"/><Relationship Id="rId4" Type="http://schemas.openxmlformats.org/officeDocument/2006/relationships/image" Target="../media/image17.jpg"/></Relationships>
</file>

<file path=ppt/slides/_rels/slide18.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21.jpg"/><Relationship Id="rId4" Type="http://schemas.openxmlformats.org/officeDocument/2006/relationships/image" Target="../media/image20.jpg"/></Relationships>
</file>

<file path=ppt/slides/_rels/slide19.xml.rels><?xml version="1.0" encoding="UTF-8" standalone="yes"?>
<Relationships xmlns="http://schemas.openxmlformats.org/package/2006/relationships"><Relationship Id="rId3" Type="http://schemas.openxmlformats.org/officeDocument/2006/relationships/image" Target="../media/image22.jpg"/><Relationship Id="rId7" Type="http://schemas.openxmlformats.org/officeDocument/2006/relationships/image" Target="../media/image26.jp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25.jpg"/><Relationship Id="rId5" Type="http://schemas.openxmlformats.org/officeDocument/2006/relationships/image" Target="../media/image24.jpg"/><Relationship Id="rId4" Type="http://schemas.openxmlformats.org/officeDocument/2006/relationships/image" Target="../media/image23.jp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31.jpg"/><Relationship Id="rId4" Type="http://schemas.openxmlformats.org/officeDocument/2006/relationships/image" Target="../media/image30.jpg"/></Relationships>
</file>

<file path=ppt/slides/_rels/slide22.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3"/>
        <p:cNvGrpSpPr/>
        <p:nvPr/>
      </p:nvGrpSpPr>
      <p:grpSpPr>
        <a:xfrm>
          <a:off x="0" y="0"/>
          <a:ext cx="0" cy="0"/>
          <a:chOff x="0" y="0"/>
          <a:chExt cx="0" cy="0"/>
        </a:xfrm>
      </p:grpSpPr>
      <p:sp>
        <p:nvSpPr>
          <p:cNvPr id="94" name="Shape 94"/>
          <p:cNvSpPr txBox="1">
            <a:spLocks noGrp="1"/>
          </p:cNvSpPr>
          <p:nvPr>
            <p:ph type="ctrTitle"/>
          </p:nvPr>
        </p:nvSpPr>
        <p:spPr>
          <a:xfrm>
            <a:off x="685800" y="2130425"/>
            <a:ext cx="7772400" cy="1470024"/>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1"/>
              </a:buClr>
              <a:buSzPct val="25000"/>
              <a:buFont typeface="Calibri"/>
              <a:buNone/>
            </a:pPr>
            <a:r>
              <a:rPr lang="en-US" sz="4400" b="0" i="0" u="none" strike="noStrike" cap="none">
                <a:solidFill>
                  <a:schemeClr val="dk1"/>
                </a:solidFill>
                <a:latin typeface="Calibri"/>
                <a:ea typeface="Calibri"/>
                <a:cs typeface="Calibri"/>
                <a:sym typeface="Calibri"/>
              </a:rPr>
              <a:t>Chapter 13 </a:t>
            </a:r>
            <a:br>
              <a:rPr lang="en-US" sz="4400" b="0" i="0" u="none" strike="noStrike" cap="none">
                <a:solidFill>
                  <a:schemeClr val="dk1"/>
                </a:solidFill>
                <a:latin typeface="Calibri"/>
                <a:ea typeface="Calibri"/>
                <a:cs typeface="Calibri"/>
                <a:sym typeface="Calibri"/>
              </a:rPr>
            </a:br>
            <a:r>
              <a:rPr lang="en-US" sz="4400" b="0" i="0" u="none" strike="noStrike" cap="none">
                <a:solidFill>
                  <a:schemeClr val="dk1"/>
                </a:solidFill>
                <a:latin typeface="Calibri"/>
                <a:ea typeface="Calibri"/>
                <a:cs typeface="Calibri"/>
                <a:sym typeface="Calibri"/>
              </a:rPr>
              <a:t>The Union In Peril, 1848-1861</a:t>
            </a:r>
          </a:p>
        </p:txBody>
      </p:sp>
      <p:sp>
        <p:nvSpPr>
          <p:cNvPr id="95" name="Shape 95"/>
          <p:cNvSpPr txBox="1">
            <a:spLocks noGrp="1"/>
          </p:cNvSpPr>
          <p:nvPr>
            <p:ph type="subTitle" idx="1"/>
          </p:nvPr>
        </p:nvSpPr>
        <p:spPr>
          <a:xfrm>
            <a:off x="1371600" y="3886200"/>
            <a:ext cx="6400799" cy="1752600"/>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Clr>
                <a:srgbClr val="888888"/>
              </a:buClr>
              <a:buSzPct val="25000"/>
              <a:buFont typeface="Arial"/>
              <a:buNone/>
            </a:pPr>
            <a:endParaRPr sz="3200" b="0" i="0" u="none" strike="noStrike" cap="none">
              <a:solidFill>
                <a:srgbClr val="888888"/>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77"/>
        <p:cNvGrpSpPr/>
        <p:nvPr/>
      </p:nvGrpSpPr>
      <p:grpSpPr>
        <a:xfrm>
          <a:off x="0" y="0"/>
          <a:ext cx="0" cy="0"/>
          <a:chOff x="0" y="0"/>
          <a:chExt cx="0" cy="0"/>
        </a:xfrm>
      </p:grpSpPr>
      <p:sp>
        <p:nvSpPr>
          <p:cNvPr id="178" name="Shape 178"/>
          <p:cNvSpPr txBox="1">
            <a:spLocks noGrp="1"/>
          </p:cNvSpPr>
          <p:nvPr>
            <p:ph type="title"/>
          </p:nvPr>
        </p:nvSpPr>
        <p:spPr>
          <a:xfrm>
            <a:off x="0" y="0"/>
            <a:ext cx="9144000" cy="1417636"/>
          </a:xfrm>
          <a:prstGeom prst="rect">
            <a:avLst/>
          </a:prstGeom>
          <a:noFill/>
          <a:ln>
            <a:noFill/>
          </a:ln>
        </p:spPr>
        <p:txBody>
          <a:bodyPr lIns="91425" tIns="45700" rIns="91425" bIns="45700" anchor="ctr" anchorCtr="0">
            <a:noAutofit/>
          </a:bodyPr>
          <a:lstStyle/>
          <a:p>
            <a:pPr marL="0" marR="0" lvl="0" indent="0" algn="l" rtl="0">
              <a:lnSpc>
                <a:spcPct val="100000"/>
              </a:lnSpc>
              <a:spcBef>
                <a:spcPts val="0"/>
              </a:spcBef>
              <a:spcAft>
                <a:spcPts val="0"/>
              </a:spcAft>
              <a:buClr>
                <a:schemeClr val="dk1"/>
              </a:buClr>
              <a:buSzPct val="25000"/>
              <a:buFont typeface="Arial Black"/>
              <a:buNone/>
            </a:pPr>
            <a:r>
              <a:rPr lang="en-US" sz="3200" b="0" i="0" u="none" strike="noStrike" cap="none">
                <a:solidFill>
                  <a:schemeClr val="dk1"/>
                </a:solidFill>
                <a:latin typeface="Arial Black"/>
                <a:ea typeface="Arial Black"/>
                <a:cs typeface="Arial Black"/>
                <a:sym typeface="Arial Black"/>
              </a:rPr>
              <a:t>Native American Party (1845–1855)</a:t>
            </a:r>
            <a:br>
              <a:rPr lang="en-US" sz="3200" b="0" i="0" u="none" strike="noStrike" cap="none">
                <a:solidFill>
                  <a:schemeClr val="dk1"/>
                </a:solidFill>
                <a:latin typeface="Arial Black"/>
                <a:ea typeface="Arial Black"/>
                <a:cs typeface="Arial Black"/>
                <a:sym typeface="Arial Black"/>
              </a:rPr>
            </a:br>
            <a:r>
              <a:rPr lang="en-US" sz="3200" b="0" i="0" u="none" strike="noStrike" cap="none">
                <a:solidFill>
                  <a:schemeClr val="dk1"/>
                </a:solidFill>
                <a:latin typeface="Arial Black"/>
                <a:ea typeface="Arial Black"/>
                <a:cs typeface="Arial Black"/>
                <a:sym typeface="Arial Black"/>
              </a:rPr>
              <a:t>American Party (1855–1860) </a:t>
            </a:r>
            <a:br>
              <a:rPr lang="en-US" sz="3200" b="0" i="0" u="none" strike="noStrike" cap="none">
                <a:solidFill>
                  <a:schemeClr val="dk1"/>
                </a:solidFill>
                <a:latin typeface="Arial Black"/>
                <a:ea typeface="Arial Black"/>
                <a:cs typeface="Arial Black"/>
                <a:sym typeface="Arial Black"/>
              </a:rPr>
            </a:br>
            <a:r>
              <a:rPr lang="en-US" sz="3200" b="0" i="0" u="none" strike="noStrike" cap="none">
                <a:solidFill>
                  <a:schemeClr val="dk1"/>
                </a:solidFill>
                <a:latin typeface="Arial Black"/>
                <a:ea typeface="Arial Black"/>
                <a:cs typeface="Arial Black"/>
                <a:sym typeface="Arial Black"/>
              </a:rPr>
              <a:t>aka Know Nothing Party</a:t>
            </a:r>
          </a:p>
        </p:txBody>
      </p:sp>
      <p:sp>
        <p:nvSpPr>
          <p:cNvPr id="179" name="Shape 179"/>
          <p:cNvSpPr txBox="1">
            <a:spLocks noGrp="1"/>
          </p:cNvSpPr>
          <p:nvPr>
            <p:ph type="body" idx="1"/>
          </p:nvPr>
        </p:nvSpPr>
        <p:spPr>
          <a:xfrm>
            <a:off x="0" y="1905000"/>
            <a:ext cx="9144000" cy="4525961"/>
          </a:xfrm>
          <a:prstGeom prst="rect">
            <a:avLst/>
          </a:prstGeom>
          <a:solidFill>
            <a:srgbClr val="FFFF66"/>
          </a:solidFill>
          <a:ln>
            <a:noFill/>
          </a:ln>
        </p:spPr>
        <p:txBody>
          <a:bodyPr lIns="91425" tIns="45700" rIns="91425" bIns="45700" anchor="t" anchorCtr="0">
            <a:noAutofit/>
          </a:bodyPr>
          <a:lstStyle/>
          <a:p>
            <a:pPr marL="342900" marR="0" lvl="0" indent="-342900" algn="l" rtl="0">
              <a:lnSpc>
                <a:spcPct val="80000"/>
              </a:lnSpc>
              <a:spcBef>
                <a:spcPts val="0"/>
              </a:spcBef>
              <a:spcAft>
                <a:spcPts val="0"/>
              </a:spcAft>
              <a:buClr>
                <a:schemeClr val="dk1"/>
              </a:buClr>
              <a:buSzPct val="100000"/>
              <a:buFont typeface="Arial"/>
              <a:buChar char="•"/>
            </a:pPr>
            <a:r>
              <a:rPr lang="en-US" sz="2400" b="0" i="0" u="none" strike="noStrike" cap="none">
                <a:solidFill>
                  <a:schemeClr val="dk1"/>
                </a:solidFill>
                <a:latin typeface="Arial Black"/>
                <a:ea typeface="Arial Black"/>
                <a:cs typeface="Arial Black"/>
                <a:sym typeface="Arial Black"/>
              </a:rPr>
              <a:t>The platform of the American Party called for, among other things:</a:t>
            </a:r>
          </a:p>
          <a:p>
            <a:pPr marL="342900" marR="0" lvl="0" indent="-342900" algn="l" rtl="0">
              <a:lnSpc>
                <a:spcPct val="80000"/>
              </a:lnSpc>
              <a:spcBef>
                <a:spcPts val="480"/>
              </a:spcBef>
              <a:spcAft>
                <a:spcPts val="0"/>
              </a:spcAft>
              <a:buClr>
                <a:schemeClr val="dk1"/>
              </a:buClr>
              <a:buSzPct val="100000"/>
              <a:buFont typeface="Arial"/>
              <a:buChar char="•"/>
            </a:pPr>
            <a:r>
              <a:rPr lang="en-US" sz="2400" b="0" i="0" u="none" strike="noStrike" cap="none">
                <a:solidFill>
                  <a:schemeClr val="dk1"/>
                </a:solidFill>
                <a:latin typeface="Arial Black"/>
                <a:ea typeface="Arial Black"/>
                <a:cs typeface="Arial Black"/>
                <a:sym typeface="Arial Black"/>
              </a:rPr>
              <a:t>Severe limits on immigration, especially from Catholic countries. </a:t>
            </a:r>
          </a:p>
          <a:p>
            <a:pPr marL="342900" marR="0" lvl="0" indent="-342900" algn="l" rtl="0">
              <a:lnSpc>
                <a:spcPct val="80000"/>
              </a:lnSpc>
              <a:spcBef>
                <a:spcPts val="480"/>
              </a:spcBef>
              <a:spcAft>
                <a:spcPts val="0"/>
              </a:spcAft>
              <a:buClr>
                <a:schemeClr val="dk1"/>
              </a:buClr>
              <a:buSzPct val="100000"/>
              <a:buFont typeface="Arial"/>
              <a:buChar char="•"/>
            </a:pPr>
            <a:r>
              <a:rPr lang="en-US" sz="2400" b="0" i="0" u="none" strike="noStrike" cap="none">
                <a:solidFill>
                  <a:schemeClr val="dk1"/>
                </a:solidFill>
                <a:latin typeface="Arial Black"/>
                <a:ea typeface="Arial Black"/>
                <a:cs typeface="Arial Black"/>
                <a:sym typeface="Arial Black"/>
              </a:rPr>
              <a:t>Restricting political office to native-born Americans of English and/or Scottish lineage and Protestant persuasion. </a:t>
            </a:r>
          </a:p>
          <a:p>
            <a:pPr marL="342900" marR="0" lvl="0" indent="-342900" algn="l" rtl="0">
              <a:lnSpc>
                <a:spcPct val="80000"/>
              </a:lnSpc>
              <a:spcBef>
                <a:spcPts val="480"/>
              </a:spcBef>
              <a:spcAft>
                <a:spcPts val="0"/>
              </a:spcAft>
              <a:buClr>
                <a:schemeClr val="dk1"/>
              </a:buClr>
              <a:buSzPct val="100000"/>
              <a:buFont typeface="Arial"/>
              <a:buChar char="•"/>
            </a:pPr>
            <a:r>
              <a:rPr lang="en-US" sz="2400" b="0" i="0" u="none" strike="noStrike" cap="none">
                <a:solidFill>
                  <a:schemeClr val="dk1"/>
                </a:solidFill>
                <a:latin typeface="Arial Black"/>
                <a:ea typeface="Arial Black"/>
                <a:cs typeface="Arial Black"/>
                <a:sym typeface="Arial Black"/>
              </a:rPr>
              <a:t>Mandating a wait of 21 years before an immigrant could gain citizenship. </a:t>
            </a:r>
          </a:p>
          <a:p>
            <a:pPr marL="342900" marR="0" lvl="0" indent="-342900" algn="l" rtl="0">
              <a:lnSpc>
                <a:spcPct val="80000"/>
              </a:lnSpc>
              <a:spcBef>
                <a:spcPts val="480"/>
              </a:spcBef>
              <a:spcAft>
                <a:spcPts val="0"/>
              </a:spcAft>
              <a:buClr>
                <a:schemeClr val="dk1"/>
              </a:buClr>
              <a:buSzPct val="100000"/>
              <a:buFont typeface="Arial"/>
              <a:buChar char="•"/>
            </a:pPr>
            <a:r>
              <a:rPr lang="en-US" sz="2400" b="0" i="0" u="none" strike="noStrike" cap="none">
                <a:solidFill>
                  <a:schemeClr val="dk1"/>
                </a:solidFill>
                <a:latin typeface="Arial Black"/>
                <a:ea typeface="Arial Black"/>
                <a:cs typeface="Arial Black"/>
                <a:sym typeface="Arial Black"/>
              </a:rPr>
              <a:t>Restricting public school teacher positions to Protestants. </a:t>
            </a:r>
          </a:p>
          <a:p>
            <a:pPr marL="342900" marR="0" lvl="0" indent="-342900" algn="l" rtl="0">
              <a:lnSpc>
                <a:spcPct val="80000"/>
              </a:lnSpc>
              <a:spcBef>
                <a:spcPts val="480"/>
              </a:spcBef>
              <a:spcAft>
                <a:spcPts val="0"/>
              </a:spcAft>
              <a:buClr>
                <a:schemeClr val="dk1"/>
              </a:buClr>
              <a:buSzPct val="100000"/>
              <a:buFont typeface="Arial"/>
              <a:buChar char="•"/>
            </a:pPr>
            <a:r>
              <a:rPr lang="en-US" sz="2400" b="0" i="0" u="none" strike="noStrike" cap="none">
                <a:solidFill>
                  <a:schemeClr val="dk1"/>
                </a:solidFill>
                <a:latin typeface="Arial Black"/>
                <a:ea typeface="Arial Black"/>
                <a:cs typeface="Arial Black"/>
                <a:sym typeface="Arial Black"/>
              </a:rPr>
              <a:t>Mandating daily Bible readings in public schools. </a:t>
            </a:r>
          </a:p>
          <a:p>
            <a:pPr marL="342900" marR="0" lvl="0" indent="-342900" algn="l" rtl="0">
              <a:lnSpc>
                <a:spcPct val="80000"/>
              </a:lnSpc>
              <a:spcBef>
                <a:spcPts val="480"/>
              </a:spcBef>
              <a:spcAft>
                <a:spcPts val="0"/>
              </a:spcAft>
              <a:buClr>
                <a:schemeClr val="dk1"/>
              </a:buClr>
              <a:buSzPct val="100000"/>
              <a:buFont typeface="Arial"/>
              <a:buChar char="•"/>
            </a:pPr>
            <a:r>
              <a:rPr lang="en-US" sz="2400" b="0" i="0" u="none" strike="noStrike" cap="none">
                <a:solidFill>
                  <a:schemeClr val="dk1"/>
                </a:solidFill>
                <a:latin typeface="Arial Black"/>
                <a:ea typeface="Arial Black"/>
                <a:cs typeface="Arial Black"/>
                <a:sym typeface="Arial Black"/>
              </a:rPr>
              <a:t>Restricting the sale of liquor. </a:t>
            </a:r>
          </a:p>
          <a:p>
            <a:pPr marL="342900" marR="0" lvl="0" indent="-342900" algn="l" rtl="0">
              <a:lnSpc>
                <a:spcPct val="80000"/>
              </a:lnSpc>
              <a:spcBef>
                <a:spcPts val="480"/>
              </a:spcBef>
              <a:spcAft>
                <a:spcPts val="0"/>
              </a:spcAft>
              <a:buClr>
                <a:schemeClr val="dk1"/>
              </a:buClr>
              <a:buSzPct val="100000"/>
              <a:buFont typeface="Arial"/>
              <a:buChar char="•"/>
            </a:pPr>
            <a:r>
              <a:rPr lang="en-US" sz="2400" b="0" i="0" u="none" strike="noStrike" cap="none">
                <a:solidFill>
                  <a:schemeClr val="dk1"/>
                </a:solidFill>
                <a:latin typeface="Arial Black"/>
                <a:ea typeface="Arial Black"/>
                <a:cs typeface="Arial Black"/>
                <a:sym typeface="Arial Black"/>
              </a:rPr>
              <a:t>Restricting the use of languages other than English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83"/>
        <p:cNvGrpSpPr/>
        <p:nvPr/>
      </p:nvGrpSpPr>
      <p:grpSpPr>
        <a:xfrm>
          <a:off x="0" y="0"/>
          <a:ext cx="0" cy="0"/>
          <a:chOff x="0" y="0"/>
          <a:chExt cx="0" cy="0"/>
        </a:xfrm>
      </p:grpSpPr>
      <p:sp>
        <p:nvSpPr>
          <p:cNvPr id="184" name="Shape 184"/>
          <p:cNvSpPr txBox="1"/>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98989"/>
              </a:buClr>
              <a:buSzPct val="25000"/>
              <a:buFont typeface="Calibri"/>
              <a:buNone/>
            </a:pPr>
            <a:fld id="{00000000-1234-1234-1234-123412341234}" type="slidenum">
              <a:rPr lang="en-US" sz="1200" b="0" i="0" u="none">
                <a:solidFill>
                  <a:srgbClr val="898989"/>
                </a:solidFill>
                <a:latin typeface="Calibri"/>
                <a:ea typeface="Calibri"/>
                <a:cs typeface="Calibri"/>
                <a:sym typeface="Calibri"/>
              </a:rPr>
              <a:t>11</a:t>
            </a:fld>
            <a:endParaRPr lang="en-US" sz="1200" b="0" i="0" u="none">
              <a:solidFill>
                <a:srgbClr val="898989"/>
              </a:solidFill>
              <a:latin typeface="Calibri"/>
              <a:ea typeface="Calibri"/>
              <a:cs typeface="Calibri"/>
              <a:sym typeface="Calibri"/>
            </a:endParaRPr>
          </a:p>
        </p:txBody>
      </p:sp>
      <p:sp>
        <p:nvSpPr>
          <p:cNvPr id="185" name="Shape 185"/>
          <p:cNvSpPr txBox="1"/>
          <p:nvPr/>
        </p:nvSpPr>
        <p:spPr>
          <a:xfrm>
            <a:off x="0" y="0"/>
            <a:ext cx="9144000" cy="669925"/>
          </a:xfrm>
          <a:prstGeom prst="rect">
            <a:avLst/>
          </a:prstGeom>
          <a:solidFill>
            <a:srgbClr val="B7AEF0"/>
          </a:solidFill>
          <a:ln w="28575" cap="flat" cmpd="sng">
            <a:solidFill>
              <a:schemeClr val="dk1"/>
            </a:solidFill>
            <a:prstDash val="solid"/>
            <a:miter/>
            <a:headEnd type="none" w="med" len="med"/>
            <a:tailEnd type="none" w="med" len="med"/>
          </a:ln>
        </p:spPr>
        <p:txBody>
          <a:bodyPr lIns="91425" tIns="45700" rIns="91425" bIns="45700" anchor="t" anchorCtr="0">
            <a:noAutofit/>
          </a:bodyPr>
          <a:lstStyle/>
          <a:p>
            <a:pPr marL="0" marR="0" lvl="0" indent="0" algn="ctr" rtl="0">
              <a:lnSpc>
                <a:spcPct val="100000"/>
              </a:lnSpc>
              <a:spcBef>
                <a:spcPts val="0"/>
              </a:spcBef>
              <a:spcAft>
                <a:spcPts val="0"/>
              </a:spcAft>
              <a:buClr>
                <a:schemeClr val="dk1"/>
              </a:buClr>
              <a:buSzPct val="25000"/>
              <a:buFont typeface="Arial Black"/>
              <a:buNone/>
            </a:pPr>
            <a:r>
              <a:rPr lang="en-US" sz="3600" b="1" i="0" u="none">
                <a:solidFill>
                  <a:schemeClr val="dk1"/>
                </a:solidFill>
                <a:latin typeface="Arial Black"/>
                <a:ea typeface="Arial Black"/>
                <a:cs typeface="Arial Black"/>
                <a:sym typeface="Arial Black"/>
              </a:rPr>
              <a:t>The Republican Party is formed</a:t>
            </a:r>
          </a:p>
        </p:txBody>
      </p:sp>
      <p:sp>
        <p:nvSpPr>
          <p:cNvPr id="186" name="Shape 186"/>
          <p:cNvSpPr txBox="1"/>
          <p:nvPr/>
        </p:nvSpPr>
        <p:spPr>
          <a:xfrm>
            <a:off x="4038600" y="1524000"/>
            <a:ext cx="4953000" cy="366711"/>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a:solidFill>
                <a:schemeClr val="dk1"/>
              </a:solidFill>
              <a:latin typeface="Arial"/>
              <a:ea typeface="Arial"/>
              <a:cs typeface="Arial"/>
              <a:sym typeface="Arial"/>
            </a:endParaRPr>
          </a:p>
        </p:txBody>
      </p:sp>
      <p:sp>
        <p:nvSpPr>
          <p:cNvPr id="187" name="Shape 187"/>
          <p:cNvSpPr txBox="1"/>
          <p:nvPr/>
        </p:nvSpPr>
        <p:spPr>
          <a:xfrm>
            <a:off x="0" y="533400"/>
            <a:ext cx="9144000" cy="6318250"/>
          </a:xfrm>
          <a:prstGeom prst="rect">
            <a:avLst/>
          </a:prstGeom>
          <a:solidFill>
            <a:srgbClr val="DBEEF4"/>
          </a:solidFill>
          <a:ln w="19050" cap="flat" cmpd="sng">
            <a:solidFill>
              <a:schemeClr val="dk1"/>
            </a:solidFill>
            <a:prstDash val="solid"/>
            <a:miter/>
            <a:headEnd type="none" w="med" len="med"/>
            <a:tailEnd type="none" w="med" len="med"/>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Arial Black"/>
              <a:buNone/>
            </a:pPr>
            <a:r>
              <a:rPr lang="en-US" sz="2400" b="1" i="0" u="none">
                <a:solidFill>
                  <a:schemeClr val="dk1"/>
                </a:solidFill>
                <a:latin typeface="Arial Black"/>
                <a:ea typeface="Arial Black"/>
                <a:cs typeface="Arial Black"/>
                <a:sym typeface="Arial Black"/>
              </a:rPr>
              <a:t>The passage of the Kansas-Nebraska Act of 1854 led to the creation of the Republican Party.  </a:t>
            </a:r>
          </a:p>
          <a:p>
            <a:pPr marL="0" marR="0" lvl="0" indent="0" algn="l" rtl="0">
              <a:lnSpc>
                <a:spcPct val="100000"/>
              </a:lnSpc>
              <a:spcBef>
                <a:spcPts val="0"/>
              </a:spcBef>
              <a:spcAft>
                <a:spcPts val="0"/>
              </a:spcAft>
              <a:buClr>
                <a:schemeClr val="dk1"/>
              </a:buClr>
              <a:buFont typeface="Arial"/>
              <a:buNone/>
            </a:pPr>
            <a:endParaRPr sz="2400" b="1" i="0" u="none">
              <a:solidFill>
                <a:schemeClr val="dk1"/>
              </a:solidFill>
              <a:latin typeface="Arial Black"/>
              <a:ea typeface="Arial Black"/>
              <a:cs typeface="Arial Black"/>
              <a:sym typeface="Arial Black"/>
            </a:endParaRPr>
          </a:p>
          <a:p>
            <a:pPr marL="0" marR="0" lvl="0" indent="0" algn="l" rtl="0">
              <a:lnSpc>
                <a:spcPct val="100000"/>
              </a:lnSpc>
              <a:spcBef>
                <a:spcPts val="0"/>
              </a:spcBef>
              <a:spcAft>
                <a:spcPts val="0"/>
              </a:spcAft>
              <a:buClr>
                <a:schemeClr val="dk1"/>
              </a:buClr>
              <a:buSzPct val="25000"/>
              <a:buFont typeface="Arial Black"/>
              <a:buNone/>
            </a:pPr>
            <a:r>
              <a:rPr lang="en-US" sz="2400" b="1" i="0" u="none">
                <a:solidFill>
                  <a:schemeClr val="dk1"/>
                </a:solidFill>
                <a:latin typeface="Arial Black"/>
                <a:ea typeface="Arial Black"/>
                <a:cs typeface="Arial Black"/>
                <a:sym typeface="Arial Black"/>
              </a:rPr>
              <a:t>It split the Democrats and the Whig party and unified abolitionist factions. Two “Anti-Nebraska” meetings were held in Ripon, Wis., on Feb. 28 and Mar. 20, 1854.</a:t>
            </a:r>
          </a:p>
          <a:p>
            <a:pPr marL="0" marR="0" lvl="0" indent="0" algn="l" rtl="0">
              <a:lnSpc>
                <a:spcPct val="100000"/>
              </a:lnSpc>
              <a:spcBef>
                <a:spcPts val="0"/>
              </a:spcBef>
              <a:spcAft>
                <a:spcPts val="0"/>
              </a:spcAft>
              <a:buClr>
                <a:schemeClr val="dk1"/>
              </a:buClr>
              <a:buFont typeface="Arial"/>
              <a:buNone/>
            </a:pPr>
            <a:endParaRPr sz="2400" b="1" i="0" u="none">
              <a:solidFill>
                <a:schemeClr val="dk1"/>
              </a:solidFill>
              <a:latin typeface="Arial Black"/>
              <a:ea typeface="Arial Black"/>
              <a:cs typeface="Arial Black"/>
              <a:sym typeface="Arial Black"/>
            </a:endParaRPr>
          </a:p>
          <a:p>
            <a:pPr marL="0" marR="0" lvl="0" indent="0" algn="l" rtl="0">
              <a:lnSpc>
                <a:spcPct val="100000"/>
              </a:lnSpc>
              <a:spcBef>
                <a:spcPts val="0"/>
              </a:spcBef>
              <a:spcAft>
                <a:spcPts val="0"/>
              </a:spcAft>
              <a:buClr>
                <a:schemeClr val="dk1"/>
              </a:buClr>
              <a:buSzPct val="25000"/>
              <a:buFont typeface="Arial Black"/>
              <a:buNone/>
            </a:pPr>
            <a:r>
              <a:rPr lang="en-US" sz="2400" b="1" i="0" u="none">
                <a:solidFill>
                  <a:schemeClr val="dk1"/>
                </a:solidFill>
                <a:latin typeface="Arial Black"/>
                <a:ea typeface="Arial Black"/>
                <a:cs typeface="Arial Black"/>
                <a:sym typeface="Arial Black"/>
              </a:rPr>
              <a:t> Groups of abolitionists, Free Soilers, Democrats, and Whigs formed the Republican party at these meetings. </a:t>
            </a:r>
          </a:p>
          <a:p>
            <a:pPr marL="0" marR="0" lvl="0" indent="0" algn="l" rtl="0">
              <a:lnSpc>
                <a:spcPct val="100000"/>
              </a:lnSpc>
              <a:spcBef>
                <a:spcPts val="0"/>
              </a:spcBef>
              <a:spcAft>
                <a:spcPts val="0"/>
              </a:spcAft>
              <a:buClr>
                <a:schemeClr val="dk1"/>
              </a:buClr>
              <a:buFont typeface="Arial"/>
              <a:buNone/>
            </a:pPr>
            <a:endParaRPr sz="2400" b="1" i="0" u="none">
              <a:solidFill>
                <a:schemeClr val="dk1"/>
              </a:solidFill>
              <a:latin typeface="Arial Black"/>
              <a:ea typeface="Arial Black"/>
              <a:cs typeface="Arial Black"/>
              <a:sym typeface="Arial Black"/>
            </a:endParaRPr>
          </a:p>
          <a:p>
            <a:pPr marL="0" marR="0" lvl="0" indent="0" algn="l" rtl="0">
              <a:lnSpc>
                <a:spcPct val="100000"/>
              </a:lnSpc>
              <a:spcBef>
                <a:spcPts val="0"/>
              </a:spcBef>
              <a:spcAft>
                <a:spcPts val="0"/>
              </a:spcAft>
              <a:buClr>
                <a:schemeClr val="dk1"/>
              </a:buClr>
              <a:buSzPct val="25000"/>
              <a:buFont typeface="Arial Black"/>
              <a:buNone/>
            </a:pPr>
            <a:r>
              <a:rPr lang="en-US" sz="2400" b="1" i="0" u="none">
                <a:solidFill>
                  <a:schemeClr val="dk1"/>
                </a:solidFill>
                <a:latin typeface="Arial Black"/>
                <a:ea typeface="Arial Black"/>
                <a:cs typeface="Arial Black"/>
                <a:sym typeface="Arial Black"/>
              </a:rPr>
              <a:t>The new party was an immediate success. </a:t>
            </a:r>
          </a:p>
          <a:p>
            <a:pPr marL="0" marR="0" lvl="0" indent="0" algn="l" rtl="0">
              <a:lnSpc>
                <a:spcPct val="100000"/>
              </a:lnSpc>
              <a:spcBef>
                <a:spcPts val="0"/>
              </a:spcBef>
              <a:spcAft>
                <a:spcPts val="0"/>
              </a:spcAft>
              <a:buClr>
                <a:schemeClr val="dk1"/>
              </a:buClr>
              <a:buFont typeface="Arial"/>
              <a:buNone/>
            </a:pPr>
            <a:endParaRPr sz="2400" b="1" i="0" u="none">
              <a:solidFill>
                <a:schemeClr val="dk1"/>
              </a:solidFill>
              <a:latin typeface="Arial Black"/>
              <a:ea typeface="Arial Black"/>
              <a:cs typeface="Arial Black"/>
              <a:sym typeface="Arial Black"/>
            </a:endParaRPr>
          </a:p>
          <a:p>
            <a:pPr marL="0" marR="0" lvl="0" indent="0" algn="l" rtl="0">
              <a:lnSpc>
                <a:spcPct val="100000"/>
              </a:lnSpc>
              <a:spcBef>
                <a:spcPts val="0"/>
              </a:spcBef>
              <a:spcAft>
                <a:spcPts val="0"/>
              </a:spcAft>
              <a:buClr>
                <a:schemeClr val="dk1"/>
              </a:buClr>
              <a:buSzPct val="25000"/>
              <a:buFont typeface="Arial Black"/>
              <a:buNone/>
            </a:pPr>
            <a:r>
              <a:rPr lang="en-US" sz="2400" b="1" i="0" u="none">
                <a:solidFill>
                  <a:schemeClr val="dk1"/>
                </a:solidFill>
                <a:latin typeface="Arial Black"/>
                <a:ea typeface="Arial Black"/>
                <a:cs typeface="Arial Black"/>
                <a:sym typeface="Arial Black"/>
              </a:rPr>
              <a:t>In the 1854 congressional elections, 44 Republicans were elected and several other Republicans were elected to the Senate and to various state houses.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91"/>
        <p:cNvGrpSpPr/>
        <p:nvPr/>
      </p:nvGrpSpPr>
      <p:grpSpPr>
        <a:xfrm>
          <a:off x="0" y="0"/>
          <a:ext cx="0" cy="0"/>
          <a:chOff x="0" y="0"/>
          <a:chExt cx="0" cy="0"/>
        </a:xfrm>
      </p:grpSpPr>
      <p:sp>
        <p:nvSpPr>
          <p:cNvPr id="192" name="Shape 192"/>
          <p:cNvSpPr txBox="1"/>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98989"/>
              </a:buClr>
              <a:buSzPct val="25000"/>
              <a:buFont typeface="Calibri"/>
              <a:buNone/>
            </a:pPr>
            <a:fld id="{00000000-1234-1234-1234-123412341234}" type="slidenum">
              <a:rPr lang="en-US" sz="1200" b="0" i="0" u="none">
                <a:solidFill>
                  <a:srgbClr val="898989"/>
                </a:solidFill>
                <a:latin typeface="Calibri"/>
                <a:ea typeface="Calibri"/>
                <a:cs typeface="Calibri"/>
                <a:sym typeface="Calibri"/>
              </a:rPr>
              <a:t>12</a:t>
            </a:fld>
            <a:endParaRPr lang="en-US" sz="1200" b="0" i="0" u="none">
              <a:solidFill>
                <a:srgbClr val="898989"/>
              </a:solidFill>
              <a:latin typeface="Calibri"/>
              <a:ea typeface="Calibri"/>
              <a:cs typeface="Calibri"/>
              <a:sym typeface="Calibri"/>
            </a:endParaRPr>
          </a:p>
        </p:txBody>
      </p:sp>
      <p:pic>
        <p:nvPicPr>
          <p:cNvPr id="193" name="Shape 193" descr="1856 election map"/>
          <p:cNvPicPr preferRelativeResize="0"/>
          <p:nvPr/>
        </p:nvPicPr>
        <p:blipFill rotWithShape="1">
          <a:blip r:embed="rId3">
            <a:alphaModFix/>
          </a:blip>
          <a:srcRect/>
          <a:stretch/>
        </p:blipFill>
        <p:spPr>
          <a:xfrm>
            <a:off x="0" y="2133600"/>
            <a:ext cx="9067799" cy="4495800"/>
          </a:xfrm>
          <a:prstGeom prst="rect">
            <a:avLst/>
          </a:prstGeom>
          <a:noFill/>
          <a:ln w="12700" cap="flat" cmpd="sng">
            <a:solidFill>
              <a:srgbClr val="000000"/>
            </a:solidFill>
            <a:prstDash val="solid"/>
            <a:miter/>
            <a:headEnd type="none" w="med" len="med"/>
            <a:tailEnd type="none" w="med" len="med"/>
          </a:ln>
        </p:spPr>
      </p:pic>
      <p:grpSp>
        <p:nvGrpSpPr>
          <p:cNvPr id="194" name="Shape 194"/>
          <p:cNvGrpSpPr/>
          <p:nvPr/>
        </p:nvGrpSpPr>
        <p:grpSpPr>
          <a:xfrm>
            <a:off x="0" y="1142999"/>
            <a:ext cx="9143999" cy="838199"/>
            <a:chOff x="365125" y="133350"/>
            <a:chExt cx="8497886" cy="1446211"/>
          </a:xfrm>
        </p:grpSpPr>
        <p:pic>
          <p:nvPicPr>
            <p:cNvPr id="195" name="Shape 195"/>
            <p:cNvPicPr preferRelativeResize="0"/>
            <p:nvPr/>
          </p:nvPicPr>
          <p:blipFill rotWithShape="1">
            <a:blip r:embed="rId4">
              <a:alphaModFix/>
            </a:blip>
            <a:srcRect/>
            <a:stretch/>
          </p:blipFill>
          <p:spPr>
            <a:xfrm>
              <a:off x="365125" y="133350"/>
              <a:ext cx="8497886" cy="1446211"/>
            </a:xfrm>
            <a:prstGeom prst="rect">
              <a:avLst/>
            </a:prstGeom>
            <a:noFill/>
            <a:ln>
              <a:noFill/>
            </a:ln>
          </p:spPr>
        </p:pic>
        <p:sp>
          <p:nvSpPr>
            <p:cNvPr id="196" name="Shape 196"/>
            <p:cNvSpPr txBox="1"/>
            <p:nvPr/>
          </p:nvSpPr>
          <p:spPr>
            <a:xfrm>
              <a:off x="381000" y="152400"/>
              <a:ext cx="8458200" cy="1419225"/>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Arial Black"/>
                <a:buNone/>
              </a:pPr>
              <a:r>
                <a:rPr lang="en-US" sz="2400" b="1" i="0" u="none">
                  <a:solidFill>
                    <a:schemeClr val="dk1"/>
                  </a:solidFill>
                  <a:latin typeface="Arial Black"/>
                  <a:ea typeface="Arial Black"/>
                  <a:cs typeface="Arial Black"/>
                  <a:sym typeface="Arial Black"/>
                </a:rPr>
                <a:t>1856 Election results.  Notice which states voted for the anti-slavery Republican Party.</a:t>
              </a:r>
            </a:p>
          </p:txBody>
        </p:sp>
      </p:grpSp>
      <p:sp>
        <p:nvSpPr>
          <p:cNvPr id="197" name="Shape 197"/>
          <p:cNvSpPr/>
          <p:nvPr/>
        </p:nvSpPr>
        <p:spPr>
          <a:xfrm>
            <a:off x="0" y="0"/>
            <a:ext cx="9144000" cy="1028699"/>
          </a:xfrm>
          <a:prstGeom prst="rect">
            <a:avLst/>
          </a:prstGeom>
        </p:spPr>
        <p:txBody>
          <a:bodyPr>
            <a:prstTxWarp prst="textPlain">
              <a:avLst/>
            </a:prstTxWarp>
          </a:bodyPr>
          <a:lstStyle/>
          <a:p>
            <a:pPr lvl="0" algn="l"/>
            <a:r>
              <a:rPr b="0" i="0">
                <a:ln w="19050" cap="flat" cmpd="sng">
                  <a:solidFill>
                    <a:schemeClr val="dk1"/>
                  </a:solidFill>
                  <a:prstDash val="solid"/>
                  <a:miter/>
                  <a:headEnd type="none" w="med" len="med"/>
                  <a:tailEnd type="none" w="med" len="med"/>
                </a:ln>
                <a:gradFill>
                  <a:gsLst>
                    <a:gs pos="0">
                      <a:srgbClr val="FFFF00"/>
                    </a:gs>
                    <a:gs pos="100000">
                      <a:srgbClr val="FF9933"/>
                    </a:gs>
                  </a:gsLst>
                  <a:path path="circle">
                    <a:fillToRect l="50000" t="50000" r="50000" b="50000"/>
                  </a:path>
                  <a:tileRect/>
                </a:gradFill>
                <a:latin typeface="Arial"/>
              </a:rPr>
              <a:t>THE ELECTION OF 1856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02"/>
        <p:cNvGrpSpPr/>
        <p:nvPr/>
      </p:nvGrpSpPr>
      <p:grpSpPr>
        <a:xfrm>
          <a:off x="0" y="0"/>
          <a:ext cx="0" cy="0"/>
          <a:chOff x="0" y="0"/>
          <a:chExt cx="0" cy="0"/>
        </a:xfrm>
      </p:grpSpPr>
      <p:sp>
        <p:nvSpPr>
          <p:cNvPr id="203" name="Shape 203"/>
          <p:cNvSpPr txBox="1"/>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98989"/>
              </a:buClr>
              <a:buSzPct val="25000"/>
              <a:buFont typeface="Calibri"/>
              <a:buNone/>
            </a:pPr>
            <a:fld id="{00000000-1234-1234-1234-123412341234}" type="slidenum">
              <a:rPr lang="en-US" sz="1200" b="0" i="0" u="none">
                <a:solidFill>
                  <a:srgbClr val="898989"/>
                </a:solidFill>
                <a:latin typeface="Calibri"/>
                <a:ea typeface="Calibri"/>
                <a:cs typeface="Calibri"/>
                <a:sym typeface="Calibri"/>
              </a:rPr>
              <a:t>13</a:t>
            </a:fld>
            <a:endParaRPr lang="en-US" sz="1200" b="0" i="0" u="none">
              <a:solidFill>
                <a:srgbClr val="898989"/>
              </a:solidFill>
              <a:latin typeface="Calibri"/>
              <a:ea typeface="Calibri"/>
              <a:cs typeface="Calibri"/>
              <a:sym typeface="Calibri"/>
            </a:endParaRPr>
          </a:p>
        </p:txBody>
      </p:sp>
      <p:sp>
        <p:nvSpPr>
          <p:cNvPr id="204" name="Shape 204"/>
          <p:cNvSpPr txBox="1"/>
          <p:nvPr/>
        </p:nvSpPr>
        <p:spPr>
          <a:xfrm>
            <a:off x="0" y="990600"/>
            <a:ext cx="4419599" cy="1831975"/>
          </a:xfrm>
          <a:prstGeom prst="rect">
            <a:avLst/>
          </a:prstGeom>
          <a:solidFill>
            <a:srgbClr val="FFCC00"/>
          </a:solidFill>
          <a:ln w="28575" cap="flat" cmpd="sng">
            <a:solidFill>
              <a:schemeClr val="dk1"/>
            </a:solidFill>
            <a:prstDash val="solid"/>
            <a:miter/>
            <a:headEnd type="none" w="med" len="med"/>
            <a:tailEnd type="none" w="med" len="med"/>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Arial Black"/>
              <a:buNone/>
            </a:pPr>
            <a:r>
              <a:rPr lang="en-US" sz="1600" b="1" i="0" u="none">
                <a:solidFill>
                  <a:schemeClr val="dk1"/>
                </a:solidFill>
                <a:latin typeface="Arial Black"/>
                <a:ea typeface="Arial Black"/>
                <a:cs typeface="Arial Black"/>
                <a:sym typeface="Arial Black"/>
              </a:rPr>
              <a:t>Henry Ward Beecher was involved with the New England Emigrant Aid Society. The Society furnished antislavery emigrants with rifles (“Beecher’s bibles”) to use  in the struggle between proslavery and antislavery settlers in Kansas. </a:t>
            </a:r>
          </a:p>
        </p:txBody>
      </p:sp>
      <p:sp>
        <p:nvSpPr>
          <p:cNvPr id="205" name="Shape 205"/>
          <p:cNvSpPr/>
          <p:nvPr/>
        </p:nvSpPr>
        <p:spPr>
          <a:xfrm>
            <a:off x="0" y="0"/>
            <a:ext cx="9143999" cy="838200"/>
          </a:xfrm>
          <a:prstGeom prst="rect">
            <a:avLst/>
          </a:prstGeom>
        </p:spPr>
        <p:txBody>
          <a:bodyPr>
            <a:prstTxWarp prst="textPlain">
              <a:avLst/>
            </a:prstTxWarp>
          </a:bodyPr>
          <a:lstStyle/>
          <a:p>
            <a:pPr lvl="0" algn="l"/>
            <a:r>
              <a:rPr b="0" i="0">
                <a:ln w="19050" cap="flat" cmpd="sng">
                  <a:solidFill>
                    <a:schemeClr val="dk1"/>
                  </a:solidFill>
                  <a:prstDash val="solid"/>
                  <a:miter/>
                  <a:headEnd type="none" w="med" len="med"/>
                  <a:tailEnd type="none" w="med" len="med"/>
                </a:ln>
                <a:solidFill>
                  <a:srgbClr val="FF0000">
                    <a:alpha val="89411"/>
                  </a:srgbClr>
                </a:solidFill>
                <a:latin typeface="Arial"/>
              </a:rPr>
              <a:t>BLEEDING KANSAS </a:t>
            </a:r>
          </a:p>
        </p:txBody>
      </p:sp>
      <p:sp>
        <p:nvSpPr>
          <p:cNvPr id="206" name="Shape 206"/>
          <p:cNvSpPr txBox="1"/>
          <p:nvPr/>
        </p:nvSpPr>
        <p:spPr>
          <a:xfrm>
            <a:off x="0" y="2971800"/>
            <a:ext cx="6248399" cy="3413124"/>
          </a:xfrm>
          <a:prstGeom prst="rect">
            <a:avLst/>
          </a:prstGeom>
          <a:solidFill>
            <a:schemeClr val="lt1"/>
          </a:solidFill>
          <a:ln w="25400" cap="flat" cmpd="sng">
            <a:solidFill>
              <a:srgbClr val="F79646"/>
            </a:solidFill>
            <a:prstDash val="solid"/>
            <a:miter/>
            <a:headEnd type="none" w="med" len="med"/>
            <a:tailEnd type="none" w="med" len="med"/>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SzPct val="25000"/>
              <a:buFont typeface="Arial Black"/>
              <a:buNone/>
            </a:pPr>
            <a:r>
              <a:rPr lang="en-US" sz="1800" b="1" i="0" u="none">
                <a:solidFill>
                  <a:srgbClr val="000000"/>
                </a:solidFill>
                <a:latin typeface="Arial Black"/>
                <a:ea typeface="Arial Black"/>
                <a:cs typeface="Arial Black"/>
                <a:sym typeface="Arial Black"/>
              </a:rPr>
              <a:t>In October 1855, John Brown, a militant abolitionist, with five of his sons and their families moved to Kansas. In May 1856, Brown led a small force of anti-slavery men against proslavery settlements on Pottawatomie Creek--five proslavery men were murdered and hostilities increased. Brown had played an active role in the hostilities that had plunged Kansas into bloody turmoil during the year of 1856. Brown left Kansas for a speaking tour in the east in 1857 to raise money for his next venture, a raid on Harper’s Ferry Virginia.</a:t>
            </a:r>
          </a:p>
        </p:txBody>
      </p:sp>
      <p:pic>
        <p:nvPicPr>
          <p:cNvPr id="207" name="Shape 207" descr="000000ad"/>
          <p:cNvPicPr preferRelativeResize="0"/>
          <p:nvPr/>
        </p:nvPicPr>
        <p:blipFill rotWithShape="1">
          <a:blip r:embed="rId3">
            <a:alphaModFix/>
          </a:blip>
          <a:srcRect/>
          <a:stretch/>
        </p:blipFill>
        <p:spPr>
          <a:xfrm>
            <a:off x="6477000" y="3048000"/>
            <a:ext cx="2362200" cy="3200399"/>
          </a:xfrm>
          <a:prstGeom prst="rect">
            <a:avLst/>
          </a:prstGeom>
          <a:noFill/>
          <a:ln w="28575" cap="flat" cmpd="sng">
            <a:solidFill>
              <a:srgbClr val="000000"/>
            </a:solidFill>
            <a:prstDash val="solid"/>
            <a:miter/>
            <a:headEnd type="none" w="med" len="med"/>
            <a:tailEnd type="none" w="med" len="med"/>
          </a:ln>
        </p:spPr>
      </p:pic>
      <p:pic>
        <p:nvPicPr>
          <p:cNvPr id="208" name="Shape 208" descr="7350a-1151"/>
          <p:cNvPicPr preferRelativeResize="0"/>
          <p:nvPr/>
        </p:nvPicPr>
        <p:blipFill rotWithShape="1">
          <a:blip r:embed="rId4">
            <a:alphaModFix/>
          </a:blip>
          <a:srcRect t="22399" r="-399" b="22399"/>
          <a:stretch/>
        </p:blipFill>
        <p:spPr>
          <a:xfrm>
            <a:off x="4724400" y="990600"/>
            <a:ext cx="4190999" cy="1904999"/>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12"/>
        <p:cNvGrpSpPr/>
        <p:nvPr/>
      </p:nvGrpSpPr>
      <p:grpSpPr>
        <a:xfrm>
          <a:off x="0" y="0"/>
          <a:ext cx="0" cy="0"/>
          <a:chOff x="0" y="0"/>
          <a:chExt cx="0" cy="0"/>
        </a:xfrm>
      </p:grpSpPr>
      <p:sp>
        <p:nvSpPr>
          <p:cNvPr id="213" name="Shape 213"/>
          <p:cNvSpPr txBox="1"/>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98989"/>
              </a:buClr>
              <a:buSzPct val="25000"/>
              <a:buFont typeface="Calibri"/>
              <a:buNone/>
            </a:pPr>
            <a:fld id="{00000000-1234-1234-1234-123412341234}" type="slidenum">
              <a:rPr lang="en-US" sz="1200" b="0" i="0" u="none">
                <a:solidFill>
                  <a:srgbClr val="898989"/>
                </a:solidFill>
                <a:latin typeface="Calibri"/>
                <a:ea typeface="Calibri"/>
                <a:cs typeface="Calibri"/>
                <a:sym typeface="Calibri"/>
              </a:rPr>
              <a:t>14</a:t>
            </a:fld>
            <a:endParaRPr lang="en-US" sz="1200" b="0" i="0" u="none">
              <a:solidFill>
                <a:srgbClr val="898989"/>
              </a:solidFill>
              <a:latin typeface="Calibri"/>
              <a:ea typeface="Calibri"/>
              <a:cs typeface="Calibri"/>
              <a:sym typeface="Calibri"/>
            </a:endParaRPr>
          </a:p>
        </p:txBody>
      </p:sp>
      <p:pic>
        <p:nvPicPr>
          <p:cNvPr id="214" name="Shape 214" descr="bloody kansas"/>
          <p:cNvPicPr preferRelativeResize="0"/>
          <p:nvPr/>
        </p:nvPicPr>
        <p:blipFill rotWithShape="1">
          <a:blip r:embed="rId3">
            <a:alphaModFix/>
          </a:blip>
          <a:srcRect l="7151" r="1914" b="27380"/>
          <a:stretch/>
        </p:blipFill>
        <p:spPr>
          <a:xfrm>
            <a:off x="76200" y="152400"/>
            <a:ext cx="8991600" cy="3352799"/>
          </a:xfrm>
          <a:prstGeom prst="rect">
            <a:avLst/>
          </a:prstGeom>
          <a:noFill/>
          <a:ln w="28575" cap="flat" cmpd="sng">
            <a:solidFill>
              <a:srgbClr val="000000"/>
            </a:solidFill>
            <a:prstDash val="solid"/>
            <a:miter/>
            <a:headEnd type="none" w="med" len="med"/>
            <a:tailEnd type="none" w="med" len="med"/>
          </a:ln>
        </p:spPr>
      </p:pic>
      <p:sp>
        <p:nvSpPr>
          <p:cNvPr id="215" name="Shape 215"/>
          <p:cNvSpPr txBox="1"/>
          <p:nvPr/>
        </p:nvSpPr>
        <p:spPr>
          <a:xfrm>
            <a:off x="0" y="3810000"/>
            <a:ext cx="9144000" cy="2784475"/>
          </a:xfrm>
          <a:prstGeom prst="rect">
            <a:avLst/>
          </a:prstGeom>
          <a:gradFill>
            <a:gsLst>
              <a:gs pos="0">
                <a:srgbClr val="DAFDA7"/>
              </a:gs>
              <a:gs pos="35000">
                <a:srgbClr val="E4FDC2"/>
              </a:gs>
              <a:gs pos="100000">
                <a:srgbClr val="F5FFE6"/>
              </a:gs>
            </a:gsLst>
            <a:lin ang="16200000" scaled="0"/>
          </a:gradFill>
          <a:ln w="9525" cap="flat" cmpd="sng">
            <a:solidFill>
              <a:srgbClr val="98B954"/>
            </a:solidFill>
            <a:prstDash val="solid"/>
            <a:miter/>
            <a:headEnd type="none" w="med" len="med"/>
            <a:tailEnd type="none" w="med" len="med"/>
          </a:ln>
          <a:effectLst>
            <a:outerShdw blurRad="63500" dist="20000" dir="5400000">
              <a:srgbClr val="000000">
                <a:alpha val="37647"/>
              </a:srgbClr>
            </a:outerShdw>
          </a:effectLst>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Arial Black"/>
              <a:buNone/>
            </a:pPr>
            <a:r>
              <a:rPr lang="en-US" sz="2200" b="1" i="0" u="sng">
                <a:solidFill>
                  <a:srgbClr val="000000"/>
                </a:solidFill>
                <a:latin typeface="Arial Black"/>
                <a:ea typeface="Arial Black"/>
                <a:cs typeface="Arial Black"/>
                <a:sym typeface="Arial Black"/>
              </a:rPr>
              <a:t>Kansas in the mid 1850’s</a:t>
            </a:r>
          </a:p>
          <a:p>
            <a:pPr marL="0" marR="0" lvl="0" indent="0" algn="l" rtl="0">
              <a:lnSpc>
                <a:spcPct val="100000"/>
              </a:lnSpc>
              <a:spcBef>
                <a:spcPts val="1100"/>
              </a:spcBef>
              <a:spcAft>
                <a:spcPts val="0"/>
              </a:spcAft>
              <a:buClr>
                <a:srgbClr val="000000"/>
              </a:buClr>
              <a:buSzPct val="25000"/>
              <a:buFont typeface="Arial Black"/>
              <a:buNone/>
            </a:pPr>
            <a:r>
              <a:rPr lang="en-US" sz="2200" b="1" i="0" u="sng">
                <a:solidFill>
                  <a:srgbClr val="000000"/>
                </a:solidFill>
                <a:latin typeface="Arial Black"/>
                <a:ea typeface="Arial Black"/>
                <a:cs typeface="Arial Black"/>
                <a:sym typeface="Arial Black"/>
              </a:rPr>
              <a:t>Topeka</a:t>
            </a:r>
            <a:r>
              <a:rPr lang="en-US" sz="2200" b="1" i="0" u="none">
                <a:solidFill>
                  <a:srgbClr val="000000"/>
                </a:solidFill>
                <a:latin typeface="Arial Black"/>
                <a:ea typeface="Arial Black"/>
                <a:cs typeface="Arial Black"/>
                <a:sym typeface="Arial Black"/>
              </a:rPr>
              <a:t>-where the free state government was located</a:t>
            </a:r>
          </a:p>
          <a:p>
            <a:pPr marL="0" marR="0" lvl="0" indent="0" algn="l" rtl="0">
              <a:lnSpc>
                <a:spcPct val="100000"/>
              </a:lnSpc>
              <a:spcBef>
                <a:spcPts val="1100"/>
              </a:spcBef>
              <a:spcAft>
                <a:spcPts val="0"/>
              </a:spcAft>
              <a:buClr>
                <a:srgbClr val="000000"/>
              </a:buClr>
              <a:buSzPct val="25000"/>
              <a:buFont typeface="Arial Black"/>
              <a:buNone/>
            </a:pPr>
            <a:r>
              <a:rPr lang="en-US" sz="2200" b="1" i="0" u="sng">
                <a:solidFill>
                  <a:srgbClr val="000000"/>
                </a:solidFill>
                <a:latin typeface="Arial Black"/>
                <a:ea typeface="Arial Black"/>
                <a:cs typeface="Arial Black"/>
                <a:sym typeface="Arial Black"/>
              </a:rPr>
              <a:t>Lecompton</a:t>
            </a:r>
            <a:r>
              <a:rPr lang="en-US" sz="2200" b="1" i="0" u="none">
                <a:solidFill>
                  <a:srgbClr val="000000"/>
                </a:solidFill>
                <a:latin typeface="Arial Black"/>
                <a:ea typeface="Arial Black"/>
                <a:cs typeface="Arial Black"/>
                <a:sym typeface="Arial Black"/>
              </a:rPr>
              <a:t>-where the slave state government was located</a:t>
            </a:r>
          </a:p>
          <a:p>
            <a:pPr marL="0" marR="0" lvl="0" indent="0" algn="l" rtl="0">
              <a:lnSpc>
                <a:spcPct val="100000"/>
              </a:lnSpc>
              <a:spcBef>
                <a:spcPts val="1100"/>
              </a:spcBef>
              <a:spcAft>
                <a:spcPts val="0"/>
              </a:spcAft>
              <a:buClr>
                <a:srgbClr val="000000"/>
              </a:buClr>
              <a:buSzPct val="25000"/>
              <a:buFont typeface="Arial Black"/>
              <a:buNone/>
            </a:pPr>
            <a:r>
              <a:rPr lang="en-US" sz="2200" b="1" i="0" u="sng">
                <a:solidFill>
                  <a:srgbClr val="000000"/>
                </a:solidFill>
                <a:latin typeface="Arial Black"/>
                <a:ea typeface="Arial Black"/>
                <a:cs typeface="Arial Black"/>
                <a:sym typeface="Arial Black"/>
              </a:rPr>
              <a:t>Lawrence</a:t>
            </a:r>
            <a:r>
              <a:rPr lang="en-US" sz="2200" b="1" i="0" u="none">
                <a:solidFill>
                  <a:srgbClr val="000000"/>
                </a:solidFill>
                <a:latin typeface="Arial Black"/>
                <a:ea typeface="Arial Black"/>
                <a:cs typeface="Arial Black"/>
                <a:sym typeface="Arial Black"/>
              </a:rPr>
              <a:t>-conflict between pro and anti slavery forces</a:t>
            </a:r>
          </a:p>
          <a:p>
            <a:pPr marL="0" marR="0" lvl="0" indent="0" algn="l" rtl="0">
              <a:lnSpc>
                <a:spcPct val="100000"/>
              </a:lnSpc>
              <a:spcBef>
                <a:spcPts val="1100"/>
              </a:spcBef>
              <a:spcAft>
                <a:spcPts val="0"/>
              </a:spcAft>
              <a:buClr>
                <a:srgbClr val="000000"/>
              </a:buClr>
              <a:buSzPct val="25000"/>
              <a:buFont typeface="Arial Black"/>
              <a:buNone/>
            </a:pPr>
            <a:r>
              <a:rPr lang="en-US" sz="2200" b="1" i="0" u="sng">
                <a:solidFill>
                  <a:srgbClr val="000000"/>
                </a:solidFill>
                <a:latin typeface="Arial Black"/>
                <a:ea typeface="Arial Black"/>
                <a:cs typeface="Arial Black"/>
                <a:sym typeface="Arial Black"/>
              </a:rPr>
              <a:t>Osawatomie</a:t>
            </a:r>
            <a:r>
              <a:rPr lang="en-US" sz="2200" b="1" i="0" u="none">
                <a:solidFill>
                  <a:srgbClr val="000000"/>
                </a:solidFill>
                <a:latin typeface="Arial Black"/>
                <a:ea typeface="Arial Black"/>
                <a:cs typeface="Arial Black"/>
                <a:sym typeface="Arial Black"/>
              </a:rPr>
              <a:t>-conflict between pro and anti slavery forces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19"/>
        <p:cNvGrpSpPr/>
        <p:nvPr/>
      </p:nvGrpSpPr>
      <p:grpSpPr>
        <a:xfrm>
          <a:off x="0" y="0"/>
          <a:ext cx="0" cy="0"/>
          <a:chOff x="0" y="0"/>
          <a:chExt cx="0" cy="0"/>
        </a:xfrm>
      </p:grpSpPr>
      <p:sp>
        <p:nvSpPr>
          <p:cNvPr id="220" name="Shape 220"/>
          <p:cNvSpPr txBox="1"/>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98989"/>
              </a:buClr>
              <a:buSzPct val="25000"/>
              <a:buFont typeface="Calibri"/>
              <a:buNone/>
            </a:pPr>
            <a:fld id="{00000000-1234-1234-1234-123412341234}" type="slidenum">
              <a:rPr lang="en-US" sz="1200" b="0" i="0" u="none">
                <a:solidFill>
                  <a:srgbClr val="898989"/>
                </a:solidFill>
                <a:latin typeface="Calibri"/>
                <a:ea typeface="Calibri"/>
                <a:cs typeface="Calibri"/>
                <a:sym typeface="Calibri"/>
              </a:rPr>
              <a:t>15</a:t>
            </a:fld>
            <a:endParaRPr lang="en-US" sz="1200" b="0" i="0" u="none">
              <a:solidFill>
                <a:srgbClr val="898989"/>
              </a:solidFill>
              <a:latin typeface="Calibri"/>
              <a:ea typeface="Calibri"/>
              <a:cs typeface="Calibri"/>
              <a:sym typeface="Calibri"/>
            </a:endParaRPr>
          </a:p>
        </p:txBody>
      </p:sp>
      <p:pic>
        <p:nvPicPr>
          <p:cNvPr id="221" name="Shape 221" descr="1856_charles_sumner_caning"/>
          <p:cNvPicPr preferRelativeResize="0"/>
          <p:nvPr/>
        </p:nvPicPr>
        <p:blipFill rotWithShape="1">
          <a:blip r:embed="rId3">
            <a:alphaModFix/>
          </a:blip>
          <a:srcRect l="31478" t="3909" b="2082"/>
          <a:stretch/>
        </p:blipFill>
        <p:spPr>
          <a:xfrm>
            <a:off x="533400" y="109536"/>
            <a:ext cx="8001000" cy="3243262"/>
          </a:xfrm>
          <a:prstGeom prst="rect">
            <a:avLst/>
          </a:prstGeom>
          <a:noFill/>
          <a:ln w="28575" cap="flat" cmpd="sng">
            <a:solidFill>
              <a:srgbClr val="000000"/>
            </a:solidFill>
            <a:prstDash val="solid"/>
            <a:miter/>
            <a:headEnd type="none" w="med" len="med"/>
            <a:tailEnd type="none" w="med" len="med"/>
          </a:ln>
        </p:spPr>
      </p:pic>
      <p:grpSp>
        <p:nvGrpSpPr>
          <p:cNvPr id="222" name="Shape 222"/>
          <p:cNvGrpSpPr/>
          <p:nvPr/>
        </p:nvGrpSpPr>
        <p:grpSpPr>
          <a:xfrm>
            <a:off x="0" y="3449636"/>
            <a:ext cx="9143999" cy="3355974"/>
            <a:chOff x="292100" y="5005387"/>
            <a:chExt cx="8559800" cy="1620836"/>
          </a:xfrm>
        </p:grpSpPr>
        <p:pic>
          <p:nvPicPr>
            <p:cNvPr id="223" name="Shape 223"/>
            <p:cNvPicPr preferRelativeResize="0"/>
            <p:nvPr/>
          </p:nvPicPr>
          <p:blipFill rotWithShape="1">
            <a:blip r:embed="rId4">
              <a:alphaModFix/>
            </a:blip>
            <a:srcRect/>
            <a:stretch/>
          </p:blipFill>
          <p:spPr>
            <a:xfrm>
              <a:off x="292100" y="5005387"/>
              <a:ext cx="8559800" cy="1620836"/>
            </a:xfrm>
            <a:prstGeom prst="rect">
              <a:avLst/>
            </a:prstGeom>
            <a:noFill/>
            <a:ln>
              <a:noFill/>
            </a:ln>
          </p:spPr>
        </p:pic>
        <p:sp>
          <p:nvSpPr>
            <p:cNvPr id="224" name="Shape 224"/>
            <p:cNvSpPr txBox="1"/>
            <p:nvPr/>
          </p:nvSpPr>
          <p:spPr>
            <a:xfrm>
              <a:off x="304800" y="5019675"/>
              <a:ext cx="8534399" cy="1516061"/>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Arial Black"/>
                <a:buNone/>
              </a:pPr>
              <a:r>
                <a:rPr lang="en-US" sz="2000" b="1" i="0" u="none">
                  <a:solidFill>
                    <a:schemeClr val="dk1"/>
                  </a:solidFill>
                  <a:latin typeface="Arial Black"/>
                  <a:ea typeface="Arial Black"/>
                  <a:cs typeface="Arial Black"/>
                  <a:sym typeface="Arial Black"/>
                </a:rPr>
                <a:t>In 1856, Preston Brooks, a Representative from South Carolina attacked the outspoken anti-slavery Senator Charles Sumner in the Senate chamber. He beat him severely and Sumner’s injuries prevented him from attending the Senate for the next three years. </a:t>
              </a:r>
              <a:br>
                <a:rPr lang="en-US" sz="2000" b="1" i="0" u="none">
                  <a:solidFill>
                    <a:schemeClr val="dk1"/>
                  </a:solidFill>
                  <a:latin typeface="Arial Black"/>
                  <a:ea typeface="Arial Black"/>
                  <a:cs typeface="Arial Black"/>
                  <a:sym typeface="Arial Black"/>
                </a:rPr>
              </a:br>
              <a:r>
                <a:rPr lang="en-US" sz="2000" b="1" i="0" u="none">
                  <a:solidFill>
                    <a:schemeClr val="dk1"/>
                  </a:solidFill>
                  <a:latin typeface="Arial Black"/>
                  <a:ea typeface="Arial Black"/>
                  <a:cs typeface="Arial Black"/>
                  <a:sym typeface="Arial Black"/>
                </a:rPr>
                <a:t>Brooks resigned from Congress but was re-elected later that year and remained in office until his death in Washington on 27th January, 1857. </a:t>
              </a:r>
              <a:br>
                <a:rPr lang="en-US" sz="2000" b="1" i="0" u="none">
                  <a:solidFill>
                    <a:schemeClr val="dk1"/>
                  </a:solidFill>
                  <a:latin typeface="Arial Black"/>
                  <a:ea typeface="Arial Black"/>
                  <a:cs typeface="Arial Black"/>
                  <a:sym typeface="Arial Black"/>
                </a:rPr>
              </a:br>
              <a:r>
                <a:rPr lang="en-US" sz="2000" b="1" i="0" u="none">
                  <a:solidFill>
                    <a:schemeClr val="dk1"/>
                  </a:solidFill>
                  <a:latin typeface="Arial Black"/>
                  <a:ea typeface="Arial Black"/>
                  <a:cs typeface="Arial Black"/>
                  <a:sym typeface="Arial Black"/>
                </a:rPr>
                <a:t>The attack hardened attitudes on the slavery issue and further divided the nation.</a:t>
              </a:r>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28"/>
        <p:cNvGrpSpPr/>
        <p:nvPr/>
      </p:nvGrpSpPr>
      <p:grpSpPr>
        <a:xfrm>
          <a:off x="0" y="0"/>
          <a:ext cx="0" cy="0"/>
          <a:chOff x="0" y="0"/>
          <a:chExt cx="0" cy="0"/>
        </a:xfrm>
      </p:grpSpPr>
      <p:sp>
        <p:nvSpPr>
          <p:cNvPr id="229" name="Shape 229"/>
          <p:cNvSpPr txBox="1"/>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98989"/>
              </a:buClr>
              <a:buSzPct val="25000"/>
              <a:buFont typeface="Calibri"/>
              <a:buNone/>
            </a:pPr>
            <a:fld id="{00000000-1234-1234-1234-123412341234}" type="slidenum">
              <a:rPr lang="en-US" sz="1200" b="0" i="0" u="none">
                <a:solidFill>
                  <a:srgbClr val="898989"/>
                </a:solidFill>
                <a:latin typeface="Calibri"/>
                <a:ea typeface="Calibri"/>
                <a:cs typeface="Calibri"/>
                <a:sym typeface="Calibri"/>
              </a:rPr>
              <a:t>16</a:t>
            </a:fld>
            <a:endParaRPr lang="en-US" sz="1200" b="0" i="0" u="none">
              <a:solidFill>
                <a:srgbClr val="898989"/>
              </a:solidFill>
              <a:latin typeface="Calibri"/>
              <a:ea typeface="Calibri"/>
              <a:cs typeface="Calibri"/>
              <a:sym typeface="Calibri"/>
            </a:endParaRPr>
          </a:p>
        </p:txBody>
      </p:sp>
      <p:sp>
        <p:nvSpPr>
          <p:cNvPr id="230" name="Shape 230"/>
          <p:cNvSpPr txBox="1"/>
          <p:nvPr/>
        </p:nvSpPr>
        <p:spPr>
          <a:xfrm>
            <a:off x="1066800" y="0"/>
            <a:ext cx="7391399" cy="588962"/>
          </a:xfrm>
          <a:prstGeom prst="rect">
            <a:avLst/>
          </a:prstGeom>
          <a:solidFill>
            <a:srgbClr val="CDD5C9"/>
          </a:solidFill>
          <a:ln w="9525" cap="flat" cmpd="sng">
            <a:solidFill>
              <a:srgbClr val="CC3300"/>
            </a:solidFill>
            <a:prstDash val="solid"/>
            <a:miter/>
            <a:headEnd type="none" w="med" len="med"/>
            <a:tailEnd type="none" w="med" len="med"/>
          </a:ln>
        </p:spPr>
        <p:txBody>
          <a:bodyPr lIns="91425" tIns="45700" rIns="91425" bIns="45700" anchor="t" anchorCtr="0">
            <a:noAutofit/>
          </a:bodyPr>
          <a:lstStyle/>
          <a:p>
            <a:pPr marL="0" marR="0" lvl="0" indent="0" algn="ctr" rtl="0">
              <a:lnSpc>
                <a:spcPct val="100000"/>
              </a:lnSpc>
              <a:spcBef>
                <a:spcPts val="0"/>
              </a:spcBef>
              <a:spcAft>
                <a:spcPts val="0"/>
              </a:spcAft>
              <a:buClr>
                <a:schemeClr val="dk1"/>
              </a:buClr>
              <a:buSzPct val="25000"/>
              <a:buFont typeface="Arial Black"/>
              <a:buNone/>
            </a:pPr>
            <a:r>
              <a:rPr lang="en-US" sz="3200" b="1" i="1" u="none">
                <a:solidFill>
                  <a:schemeClr val="dk1"/>
                </a:solidFill>
                <a:latin typeface="Arial Black"/>
                <a:ea typeface="Arial Black"/>
                <a:cs typeface="Arial Black"/>
                <a:sym typeface="Arial Black"/>
              </a:rPr>
              <a:t>SCOTT v. SANFORD</a:t>
            </a:r>
            <a:r>
              <a:rPr lang="en-US" sz="3200" b="1" i="0" u="none">
                <a:solidFill>
                  <a:schemeClr val="dk1"/>
                </a:solidFill>
                <a:latin typeface="Arial Black"/>
                <a:ea typeface="Arial Black"/>
                <a:cs typeface="Arial Black"/>
                <a:sym typeface="Arial Black"/>
              </a:rPr>
              <a:t> 1857</a:t>
            </a:r>
          </a:p>
        </p:txBody>
      </p:sp>
      <p:sp>
        <p:nvSpPr>
          <p:cNvPr id="231" name="Shape 231"/>
          <p:cNvSpPr txBox="1"/>
          <p:nvPr/>
        </p:nvSpPr>
        <p:spPr>
          <a:xfrm>
            <a:off x="0" y="762000"/>
            <a:ext cx="9144000" cy="1320800"/>
          </a:xfrm>
          <a:prstGeom prst="rect">
            <a:avLst/>
          </a:prstGeom>
          <a:solidFill>
            <a:srgbClr val="F3EFD5"/>
          </a:solidFill>
          <a:ln w="9525" cap="flat" cmpd="sng">
            <a:solidFill>
              <a:srgbClr val="CC3300"/>
            </a:solidFill>
            <a:prstDash val="solid"/>
            <a:miter/>
            <a:headEnd type="none" w="med" len="med"/>
            <a:tailEnd type="none" w="med" len="med"/>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Arial Black"/>
              <a:buNone/>
            </a:pPr>
            <a:r>
              <a:rPr lang="en-US" sz="2000" b="1" i="0" u="none">
                <a:solidFill>
                  <a:schemeClr val="dk1"/>
                </a:solidFill>
                <a:latin typeface="Arial Black"/>
                <a:ea typeface="Arial Black"/>
                <a:cs typeface="Arial Black"/>
                <a:sym typeface="Arial Black"/>
              </a:rPr>
              <a:t>THIS SUPREME COURT DECISION STATED THAT BLACK PEOPLE, FREE OR SLAVE, COULD NOT BE CITIZENS OF THE U.S. THIS ANGERED ABOLITIONISTS, THOSE WORKING TO ABOLISH SLAVERY. </a:t>
            </a:r>
          </a:p>
        </p:txBody>
      </p:sp>
      <p:sp>
        <p:nvSpPr>
          <p:cNvPr id="232" name="Shape 232"/>
          <p:cNvSpPr txBox="1"/>
          <p:nvPr/>
        </p:nvSpPr>
        <p:spPr>
          <a:xfrm>
            <a:off x="3733800" y="2224086"/>
            <a:ext cx="3200399" cy="4135437"/>
          </a:xfrm>
          <a:prstGeom prst="rect">
            <a:avLst/>
          </a:prstGeom>
          <a:solidFill>
            <a:srgbClr val="FEFBC0"/>
          </a:solidFill>
          <a:ln w="9525" cap="flat" cmpd="sng">
            <a:solidFill>
              <a:srgbClr val="CC3300"/>
            </a:solidFill>
            <a:prstDash val="solid"/>
            <a:miter/>
            <a:headEnd type="none" w="med" len="med"/>
            <a:tailEnd type="none" w="med" len="med"/>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Arial Black"/>
              <a:buNone/>
            </a:pPr>
            <a:r>
              <a:rPr lang="en-US" sz="1600" b="1" i="0" u="none">
                <a:solidFill>
                  <a:schemeClr val="dk1"/>
                </a:solidFill>
                <a:latin typeface="Arial Black"/>
                <a:ea typeface="Arial Black"/>
                <a:cs typeface="Arial Black"/>
                <a:sym typeface="Arial Black"/>
              </a:rPr>
              <a:t>DRED SCOTT, A SLAVE, HAD BEEN TAKEN BY HIS MASTER DR. EMERSON, AN ARMY SURGEON, TO A FREE STATE AND A FREE TERRITORY AND BACK TO MISSOURI, A SLAVE STATE. </a:t>
            </a:r>
          </a:p>
          <a:p>
            <a:pPr marL="0" marR="0" lvl="0" indent="0" algn="l" rtl="0">
              <a:lnSpc>
                <a:spcPct val="100000"/>
              </a:lnSpc>
              <a:spcBef>
                <a:spcPts val="800"/>
              </a:spcBef>
              <a:spcAft>
                <a:spcPts val="0"/>
              </a:spcAft>
              <a:buClr>
                <a:schemeClr val="dk1"/>
              </a:buClr>
              <a:buSzPct val="25000"/>
              <a:buFont typeface="Arial Black"/>
              <a:buNone/>
            </a:pPr>
            <a:r>
              <a:rPr lang="en-US" sz="1600" b="1" i="0" u="none">
                <a:solidFill>
                  <a:schemeClr val="dk1"/>
                </a:solidFill>
                <a:latin typeface="Arial Black"/>
                <a:ea typeface="Arial Black"/>
                <a:cs typeface="Arial Black"/>
                <a:sym typeface="Arial Black"/>
              </a:rPr>
              <a:t>SCOTT AND HIS WIFE HARRIET SUED SANFORD, THE EXECUTOR OF EMERSON'S ESTATE, FOR THEIR FREEDOM ON THE BASIS OF THEIR RESIDENCE ON FREE SOIL.</a:t>
            </a:r>
          </a:p>
        </p:txBody>
      </p:sp>
      <p:pic>
        <p:nvPicPr>
          <p:cNvPr id="233" name="Shape 233" descr="scott"/>
          <p:cNvPicPr preferRelativeResize="0"/>
          <p:nvPr/>
        </p:nvPicPr>
        <p:blipFill rotWithShape="1">
          <a:blip r:embed="rId3">
            <a:alphaModFix/>
          </a:blip>
          <a:srcRect/>
          <a:stretch/>
        </p:blipFill>
        <p:spPr>
          <a:xfrm>
            <a:off x="6934200" y="2362200"/>
            <a:ext cx="2209799" cy="3200399"/>
          </a:xfrm>
          <a:prstGeom prst="rect">
            <a:avLst/>
          </a:prstGeom>
          <a:noFill/>
          <a:ln>
            <a:noFill/>
          </a:ln>
        </p:spPr>
      </p:pic>
      <p:sp>
        <p:nvSpPr>
          <p:cNvPr id="234" name="Shape 234"/>
          <p:cNvSpPr txBox="1"/>
          <p:nvPr/>
        </p:nvSpPr>
        <p:spPr>
          <a:xfrm>
            <a:off x="7010400" y="5867400"/>
            <a:ext cx="2133599" cy="406399"/>
          </a:xfrm>
          <a:prstGeom prst="rect">
            <a:avLst/>
          </a:prstGeom>
          <a:solidFill>
            <a:srgbClr val="F3EFD5"/>
          </a:solidFill>
          <a:ln w="9525" cap="flat" cmpd="sng">
            <a:solidFill>
              <a:srgbClr val="CC3300"/>
            </a:solidFill>
            <a:prstDash val="solid"/>
            <a:miter/>
            <a:headEnd type="none" w="med" len="med"/>
            <a:tailEnd type="none" w="med" len="med"/>
          </a:ln>
        </p:spPr>
        <p:txBody>
          <a:bodyPr lIns="91425" tIns="45700" rIns="91425" bIns="45700" anchor="t" anchorCtr="0">
            <a:noAutofit/>
          </a:bodyPr>
          <a:lstStyle/>
          <a:p>
            <a:pPr marL="0" marR="0" lvl="0" indent="0" algn="ctr" rtl="0">
              <a:lnSpc>
                <a:spcPct val="100000"/>
              </a:lnSpc>
              <a:spcBef>
                <a:spcPts val="0"/>
              </a:spcBef>
              <a:spcAft>
                <a:spcPts val="0"/>
              </a:spcAft>
              <a:buClr>
                <a:schemeClr val="dk1"/>
              </a:buClr>
              <a:buSzPct val="25000"/>
              <a:buFont typeface="Arial Black"/>
              <a:buNone/>
            </a:pPr>
            <a:r>
              <a:rPr lang="en-US" sz="2000" b="1" i="0" u="none">
                <a:solidFill>
                  <a:schemeClr val="dk1"/>
                </a:solidFill>
                <a:latin typeface="Arial Black"/>
                <a:ea typeface="Arial Black"/>
                <a:cs typeface="Arial Black"/>
                <a:sym typeface="Arial Black"/>
              </a:rPr>
              <a:t>DRED SCOTT</a:t>
            </a:r>
          </a:p>
        </p:txBody>
      </p:sp>
      <p:pic>
        <p:nvPicPr>
          <p:cNvPr id="235" name="Shape 235" descr="22"/>
          <p:cNvPicPr preferRelativeResize="0"/>
          <p:nvPr/>
        </p:nvPicPr>
        <p:blipFill rotWithShape="1">
          <a:blip r:embed="rId4">
            <a:alphaModFix/>
          </a:blip>
          <a:srcRect/>
          <a:stretch/>
        </p:blipFill>
        <p:spPr>
          <a:xfrm>
            <a:off x="0" y="2286000"/>
            <a:ext cx="3429000" cy="3048000"/>
          </a:xfrm>
          <a:prstGeom prst="rect">
            <a:avLst/>
          </a:prstGeom>
          <a:noFill/>
          <a:ln w="28575" cap="flat" cmpd="sng">
            <a:solidFill>
              <a:srgbClr val="000000"/>
            </a:solidFill>
            <a:prstDash val="solid"/>
            <a:miter/>
            <a:headEnd type="none" w="med" len="med"/>
            <a:tailEnd type="none" w="med" len="med"/>
          </a:ln>
        </p:spPr>
      </p:pic>
      <p:sp>
        <p:nvSpPr>
          <p:cNvPr id="236" name="Shape 236"/>
          <p:cNvSpPr txBox="1"/>
          <p:nvPr/>
        </p:nvSpPr>
        <p:spPr>
          <a:xfrm>
            <a:off x="0" y="5486400"/>
            <a:ext cx="3581399" cy="1025525"/>
          </a:xfrm>
          <a:prstGeom prst="rect">
            <a:avLst/>
          </a:prstGeom>
          <a:solidFill>
            <a:srgbClr val="FFFF00"/>
          </a:solidFill>
          <a:ln w="19050" cap="flat" cmpd="sng">
            <a:solidFill>
              <a:schemeClr val="dk1"/>
            </a:solidFill>
            <a:prstDash val="solid"/>
            <a:miter/>
            <a:headEnd type="none" w="med" len="med"/>
            <a:tailEnd type="none" w="med" len="med"/>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Arial Black"/>
              <a:buNone/>
            </a:pPr>
            <a:r>
              <a:rPr lang="en-US" sz="2000" b="1" i="0" u="none">
                <a:solidFill>
                  <a:schemeClr val="dk1"/>
                </a:solidFill>
                <a:latin typeface="Arial Black"/>
                <a:ea typeface="Arial Black"/>
                <a:cs typeface="Arial Black"/>
                <a:sym typeface="Arial Black"/>
              </a:rPr>
              <a:t>Chief Justice of the Supreme Court Roger B. Taney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40"/>
        <p:cNvGrpSpPr/>
        <p:nvPr/>
      </p:nvGrpSpPr>
      <p:grpSpPr>
        <a:xfrm>
          <a:off x="0" y="0"/>
          <a:ext cx="0" cy="0"/>
          <a:chOff x="0" y="0"/>
          <a:chExt cx="0" cy="0"/>
        </a:xfrm>
      </p:grpSpPr>
      <p:sp>
        <p:nvSpPr>
          <p:cNvPr id="241" name="Shape 241"/>
          <p:cNvSpPr txBox="1"/>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98989"/>
              </a:buClr>
              <a:buSzPct val="25000"/>
              <a:buFont typeface="Calibri"/>
              <a:buNone/>
            </a:pPr>
            <a:fld id="{00000000-1234-1234-1234-123412341234}" type="slidenum">
              <a:rPr lang="en-US" sz="1200" b="0" i="0" u="none">
                <a:solidFill>
                  <a:srgbClr val="898989"/>
                </a:solidFill>
                <a:latin typeface="Calibri"/>
                <a:ea typeface="Calibri"/>
                <a:cs typeface="Calibri"/>
                <a:sym typeface="Calibri"/>
              </a:rPr>
              <a:t>17</a:t>
            </a:fld>
            <a:endParaRPr lang="en-US" sz="1200" b="0" i="0" u="none">
              <a:solidFill>
                <a:srgbClr val="898989"/>
              </a:solidFill>
              <a:latin typeface="Calibri"/>
              <a:ea typeface="Calibri"/>
              <a:cs typeface="Calibri"/>
              <a:sym typeface="Calibri"/>
            </a:endParaRPr>
          </a:p>
        </p:txBody>
      </p:sp>
      <p:pic>
        <p:nvPicPr>
          <p:cNvPr id="242" name="Shape 242" descr="lincoln_debate_lincoln_225"/>
          <p:cNvPicPr preferRelativeResize="0"/>
          <p:nvPr/>
        </p:nvPicPr>
        <p:blipFill rotWithShape="1">
          <a:blip r:embed="rId3">
            <a:alphaModFix/>
          </a:blip>
          <a:srcRect/>
          <a:stretch/>
        </p:blipFill>
        <p:spPr>
          <a:xfrm>
            <a:off x="0" y="0"/>
            <a:ext cx="2209799" cy="2666999"/>
          </a:xfrm>
          <a:prstGeom prst="rect">
            <a:avLst/>
          </a:prstGeom>
          <a:noFill/>
          <a:ln>
            <a:noFill/>
          </a:ln>
        </p:spPr>
      </p:pic>
      <p:pic>
        <p:nvPicPr>
          <p:cNvPr id="243" name="Shape 243" descr="lincoln_debate_douglas_225"/>
          <p:cNvPicPr preferRelativeResize="0"/>
          <p:nvPr/>
        </p:nvPicPr>
        <p:blipFill rotWithShape="1">
          <a:blip r:embed="rId4">
            <a:alphaModFix/>
          </a:blip>
          <a:srcRect/>
          <a:stretch/>
        </p:blipFill>
        <p:spPr>
          <a:xfrm>
            <a:off x="6953250" y="0"/>
            <a:ext cx="2190750" cy="2743199"/>
          </a:xfrm>
          <a:prstGeom prst="rect">
            <a:avLst/>
          </a:prstGeom>
          <a:noFill/>
          <a:ln>
            <a:noFill/>
          </a:ln>
        </p:spPr>
      </p:pic>
      <p:pic>
        <p:nvPicPr>
          <p:cNvPr id="244" name="Shape 244" descr="809288W"/>
          <p:cNvPicPr preferRelativeResize="0"/>
          <p:nvPr/>
        </p:nvPicPr>
        <p:blipFill rotWithShape="1">
          <a:blip r:embed="rId5">
            <a:alphaModFix/>
          </a:blip>
          <a:srcRect r="2861" b="13243"/>
          <a:stretch/>
        </p:blipFill>
        <p:spPr>
          <a:xfrm>
            <a:off x="2819400" y="0"/>
            <a:ext cx="3608386" cy="2666999"/>
          </a:xfrm>
          <a:prstGeom prst="rect">
            <a:avLst/>
          </a:prstGeom>
          <a:noFill/>
          <a:ln>
            <a:noFill/>
          </a:ln>
        </p:spPr>
      </p:pic>
      <p:sp>
        <p:nvSpPr>
          <p:cNvPr id="245" name="Shape 245"/>
          <p:cNvSpPr txBox="1"/>
          <p:nvPr/>
        </p:nvSpPr>
        <p:spPr>
          <a:xfrm>
            <a:off x="0" y="2895600"/>
            <a:ext cx="9144000" cy="3716336"/>
          </a:xfrm>
          <a:prstGeom prst="rect">
            <a:avLst/>
          </a:prstGeom>
          <a:gradFill>
            <a:gsLst>
              <a:gs pos="0">
                <a:schemeClr val="lt1"/>
              </a:gs>
              <a:gs pos="100000">
                <a:srgbClr val="E5E1B9"/>
              </a:gs>
            </a:gsLst>
            <a:lin ang="2700000" scaled="0"/>
          </a:gradFill>
          <a:ln w="12700" cap="flat" cmpd="sng">
            <a:solidFill>
              <a:schemeClr val="dk1"/>
            </a:solidFill>
            <a:prstDash val="solid"/>
            <a:miter/>
            <a:headEnd type="none" w="med" len="med"/>
            <a:tailEnd type="none" w="med" len="med"/>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Arial Black"/>
              <a:buNone/>
            </a:pPr>
            <a:r>
              <a:rPr lang="en-US" sz="1900" b="1" i="0" u="none">
                <a:solidFill>
                  <a:schemeClr val="dk1"/>
                </a:solidFill>
                <a:latin typeface="Arial Black"/>
                <a:ea typeface="Arial Black"/>
                <a:cs typeface="Arial Black"/>
                <a:sym typeface="Arial Black"/>
              </a:rPr>
              <a:t>Lincoln and Douglas debated: </a:t>
            </a:r>
          </a:p>
          <a:p>
            <a:pPr marL="0" marR="0" lvl="0" indent="0" algn="l" rtl="0">
              <a:lnSpc>
                <a:spcPct val="100000"/>
              </a:lnSpc>
              <a:spcBef>
                <a:spcPts val="950"/>
              </a:spcBef>
              <a:spcAft>
                <a:spcPts val="0"/>
              </a:spcAft>
              <a:buClr>
                <a:schemeClr val="dk1"/>
              </a:buClr>
              <a:buSzPct val="25000"/>
              <a:buFont typeface="Arial Black"/>
              <a:buNone/>
            </a:pPr>
            <a:r>
              <a:rPr lang="en-US" sz="1900" b="1" i="0" u="none">
                <a:solidFill>
                  <a:schemeClr val="dk1"/>
                </a:solidFill>
                <a:latin typeface="Arial Black"/>
                <a:ea typeface="Arial Black"/>
                <a:cs typeface="Arial Black"/>
                <a:sym typeface="Arial Black"/>
              </a:rPr>
              <a:t>1)the expansion of slavery, </a:t>
            </a:r>
          </a:p>
          <a:p>
            <a:pPr marL="0" marR="0" lvl="0" indent="0" algn="l" rtl="0">
              <a:lnSpc>
                <a:spcPct val="100000"/>
              </a:lnSpc>
              <a:spcBef>
                <a:spcPts val="950"/>
              </a:spcBef>
              <a:spcAft>
                <a:spcPts val="0"/>
              </a:spcAft>
              <a:buClr>
                <a:schemeClr val="dk1"/>
              </a:buClr>
              <a:buSzPct val="25000"/>
              <a:buFont typeface="Arial Black"/>
              <a:buNone/>
            </a:pPr>
            <a:r>
              <a:rPr lang="en-US" sz="1900" b="1" i="0" u="none">
                <a:solidFill>
                  <a:schemeClr val="dk1"/>
                </a:solidFill>
                <a:latin typeface="Arial Black"/>
                <a:ea typeface="Arial Black"/>
                <a:cs typeface="Arial Black"/>
                <a:sym typeface="Arial Black"/>
              </a:rPr>
              <a:t>2)the authority of states to control slavery within their own borders, </a:t>
            </a:r>
          </a:p>
          <a:p>
            <a:pPr marL="0" marR="0" lvl="0" indent="0" algn="l" rtl="0">
              <a:lnSpc>
                <a:spcPct val="100000"/>
              </a:lnSpc>
              <a:spcBef>
                <a:spcPts val="950"/>
              </a:spcBef>
              <a:spcAft>
                <a:spcPts val="0"/>
              </a:spcAft>
              <a:buClr>
                <a:schemeClr val="dk1"/>
              </a:buClr>
              <a:buSzPct val="25000"/>
              <a:buFont typeface="Arial Black"/>
              <a:buNone/>
            </a:pPr>
            <a:r>
              <a:rPr lang="en-US" sz="1900" b="1" i="0" u="none">
                <a:solidFill>
                  <a:schemeClr val="dk1"/>
                </a:solidFill>
                <a:latin typeface="Arial Black"/>
                <a:ea typeface="Arial Black"/>
                <a:cs typeface="Arial Black"/>
                <a:sym typeface="Arial Black"/>
              </a:rPr>
              <a:t>3)and whether the Dred Scott decision had been correct. </a:t>
            </a:r>
          </a:p>
          <a:p>
            <a:pPr marL="0" marR="0" lvl="0" indent="0" algn="l" rtl="0">
              <a:lnSpc>
                <a:spcPct val="100000"/>
              </a:lnSpc>
              <a:spcBef>
                <a:spcPts val="950"/>
              </a:spcBef>
              <a:spcAft>
                <a:spcPts val="0"/>
              </a:spcAft>
              <a:buClr>
                <a:schemeClr val="dk1"/>
              </a:buClr>
              <a:buSzPct val="25000"/>
              <a:buFont typeface="Arial Black"/>
              <a:buNone/>
            </a:pPr>
            <a:r>
              <a:rPr lang="en-US" sz="1900" b="1" i="0" u="none">
                <a:solidFill>
                  <a:schemeClr val="dk1"/>
                </a:solidFill>
                <a:latin typeface="Arial Black"/>
                <a:ea typeface="Arial Black"/>
                <a:cs typeface="Arial Black"/>
                <a:sym typeface="Arial Black"/>
              </a:rPr>
              <a:t>Lincoln's and Douglas's opinions on the expansion of slavery were  different. </a:t>
            </a:r>
          </a:p>
          <a:p>
            <a:pPr marL="0" marR="0" lvl="0" indent="0" algn="l" rtl="0">
              <a:lnSpc>
                <a:spcPct val="100000"/>
              </a:lnSpc>
              <a:spcBef>
                <a:spcPts val="950"/>
              </a:spcBef>
              <a:spcAft>
                <a:spcPts val="0"/>
              </a:spcAft>
              <a:buClr>
                <a:schemeClr val="dk1"/>
              </a:buClr>
              <a:buSzPct val="25000"/>
              <a:buFont typeface="Arial Black"/>
              <a:buNone/>
            </a:pPr>
            <a:r>
              <a:rPr lang="en-US" sz="1900" b="1" i="0" u="none">
                <a:solidFill>
                  <a:schemeClr val="dk1"/>
                </a:solidFill>
                <a:latin typeface="Arial Black"/>
                <a:ea typeface="Arial Black"/>
                <a:cs typeface="Arial Black"/>
                <a:sym typeface="Arial Black"/>
              </a:rPr>
              <a:t>Lincoln opposed slavery expansion, while Douglas believed in popular sovereignty, or the ability of each state government to determine its own laws and policies.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49"/>
        <p:cNvGrpSpPr/>
        <p:nvPr/>
      </p:nvGrpSpPr>
      <p:grpSpPr>
        <a:xfrm>
          <a:off x="0" y="0"/>
          <a:ext cx="0" cy="0"/>
          <a:chOff x="0" y="0"/>
          <a:chExt cx="0" cy="0"/>
        </a:xfrm>
      </p:grpSpPr>
      <p:sp>
        <p:nvSpPr>
          <p:cNvPr id="250" name="Shape 250"/>
          <p:cNvSpPr txBox="1"/>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98989"/>
              </a:buClr>
              <a:buSzPct val="25000"/>
              <a:buFont typeface="Calibri"/>
              <a:buNone/>
            </a:pPr>
            <a:fld id="{00000000-1234-1234-1234-123412341234}" type="slidenum">
              <a:rPr lang="en-US" sz="1200" b="0" i="0" u="none">
                <a:solidFill>
                  <a:srgbClr val="898989"/>
                </a:solidFill>
                <a:latin typeface="Calibri"/>
                <a:ea typeface="Calibri"/>
                <a:cs typeface="Calibri"/>
                <a:sym typeface="Calibri"/>
              </a:rPr>
              <a:t>18</a:t>
            </a:fld>
            <a:endParaRPr lang="en-US" sz="1200" b="0" i="0" u="none">
              <a:solidFill>
                <a:srgbClr val="898989"/>
              </a:solidFill>
              <a:latin typeface="Calibri"/>
              <a:ea typeface="Calibri"/>
              <a:cs typeface="Calibri"/>
              <a:sym typeface="Calibri"/>
            </a:endParaRPr>
          </a:p>
        </p:txBody>
      </p:sp>
      <p:sp>
        <p:nvSpPr>
          <p:cNvPr id="251" name="Shape 251"/>
          <p:cNvSpPr/>
          <p:nvPr/>
        </p:nvSpPr>
        <p:spPr>
          <a:xfrm>
            <a:off x="0" y="0"/>
            <a:ext cx="9143999" cy="762000"/>
          </a:xfrm>
          <a:prstGeom prst="rect">
            <a:avLst/>
          </a:prstGeom>
        </p:spPr>
        <p:txBody>
          <a:bodyPr>
            <a:prstTxWarp prst="textPlain">
              <a:avLst/>
            </a:prstTxWarp>
          </a:bodyPr>
          <a:lstStyle/>
          <a:p>
            <a:pPr lvl="0" algn="l"/>
            <a:r>
              <a:rPr b="0" i="0">
                <a:ln w="9525" cap="flat" cmpd="sng">
                  <a:solidFill>
                    <a:schemeClr val="dk1"/>
                  </a:solidFill>
                  <a:prstDash val="solid"/>
                  <a:miter/>
                  <a:headEnd type="none" w="med" len="med"/>
                  <a:tailEnd type="none" w="med" len="med"/>
                </a:ln>
                <a:solidFill>
                  <a:srgbClr val="FF0000"/>
                </a:solidFill>
                <a:latin typeface="Arial"/>
              </a:rPr>
              <a:t>John Brown's Raid on Harper's Ferry Virginia </a:t>
            </a:r>
          </a:p>
        </p:txBody>
      </p:sp>
      <p:pic>
        <p:nvPicPr>
          <p:cNvPr id="252" name="Shape 252" descr="ad45003v"/>
          <p:cNvPicPr preferRelativeResize="0"/>
          <p:nvPr/>
        </p:nvPicPr>
        <p:blipFill rotWithShape="1">
          <a:blip r:embed="rId3">
            <a:alphaModFix/>
          </a:blip>
          <a:srcRect l="49218" t="5809" r="11111" b="13309"/>
          <a:stretch/>
        </p:blipFill>
        <p:spPr>
          <a:xfrm>
            <a:off x="4114800" y="838200"/>
            <a:ext cx="5029199" cy="1981199"/>
          </a:xfrm>
          <a:prstGeom prst="rect">
            <a:avLst/>
          </a:prstGeom>
          <a:noFill/>
          <a:ln w="19050" cap="flat" cmpd="sng">
            <a:solidFill>
              <a:srgbClr val="000000"/>
            </a:solidFill>
            <a:prstDash val="solid"/>
            <a:miter/>
            <a:headEnd type="none" w="med" len="med"/>
            <a:tailEnd type="none" w="med" len="med"/>
          </a:ln>
        </p:spPr>
      </p:pic>
      <p:pic>
        <p:nvPicPr>
          <p:cNvPr id="253" name="Shape 253" descr="steps of jail"/>
          <p:cNvPicPr preferRelativeResize="0"/>
          <p:nvPr/>
        </p:nvPicPr>
        <p:blipFill rotWithShape="1">
          <a:blip r:embed="rId4">
            <a:alphaModFix/>
          </a:blip>
          <a:srcRect/>
          <a:stretch/>
        </p:blipFill>
        <p:spPr>
          <a:xfrm>
            <a:off x="0" y="2895600"/>
            <a:ext cx="3429000" cy="3733800"/>
          </a:xfrm>
          <a:prstGeom prst="rect">
            <a:avLst/>
          </a:prstGeom>
          <a:noFill/>
          <a:ln>
            <a:noFill/>
          </a:ln>
        </p:spPr>
      </p:pic>
      <p:pic>
        <p:nvPicPr>
          <p:cNvPr id="254" name="Shape 254" descr="hf-0491"/>
          <p:cNvPicPr preferRelativeResize="0"/>
          <p:nvPr/>
        </p:nvPicPr>
        <p:blipFill rotWithShape="1">
          <a:blip r:embed="rId5">
            <a:alphaModFix/>
          </a:blip>
          <a:srcRect/>
          <a:stretch/>
        </p:blipFill>
        <p:spPr>
          <a:xfrm>
            <a:off x="5638800" y="3048000"/>
            <a:ext cx="3505200" cy="3809999"/>
          </a:xfrm>
          <a:prstGeom prst="rect">
            <a:avLst/>
          </a:prstGeom>
          <a:noFill/>
          <a:ln>
            <a:noFill/>
          </a:ln>
        </p:spPr>
      </p:pic>
      <p:sp>
        <p:nvSpPr>
          <p:cNvPr id="255" name="Shape 255"/>
          <p:cNvSpPr txBox="1"/>
          <p:nvPr/>
        </p:nvSpPr>
        <p:spPr>
          <a:xfrm>
            <a:off x="3581400" y="4114800"/>
            <a:ext cx="1828800" cy="2327274"/>
          </a:xfrm>
          <a:prstGeom prst="rect">
            <a:avLst/>
          </a:prstGeom>
          <a:gradFill>
            <a:gsLst>
              <a:gs pos="0">
                <a:srgbClr val="EEECE1">
                  <a:alpha val="36862"/>
                </a:srgbClr>
              </a:gs>
              <a:gs pos="100000">
                <a:srgbClr val="1F497D">
                  <a:alpha val="17647"/>
                </a:srgbClr>
              </a:gs>
            </a:gsLst>
            <a:lin ang="5400000" scaled="0"/>
          </a:gradFill>
          <a:ln w="38100" cap="flat" cmpd="sng">
            <a:solidFill>
              <a:schemeClr val="dk1"/>
            </a:solidFill>
            <a:prstDash val="solid"/>
            <a:miter/>
            <a:headEnd type="none" w="med" len="med"/>
            <a:tailEnd type="none" w="med" len="med"/>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Arial Black"/>
              <a:buNone/>
            </a:pPr>
            <a:r>
              <a:rPr lang="en-US" sz="1800" b="1" i="0" u="none">
                <a:solidFill>
                  <a:schemeClr val="dk1"/>
                </a:solidFill>
                <a:latin typeface="Arial Black"/>
                <a:ea typeface="Arial Black"/>
                <a:cs typeface="Arial Black"/>
                <a:sym typeface="Arial Black"/>
              </a:rPr>
              <a:t>Two views of John Brown leaving the courthouse after being condemned to death</a:t>
            </a:r>
          </a:p>
        </p:txBody>
      </p:sp>
      <p:sp>
        <p:nvSpPr>
          <p:cNvPr id="256" name="Shape 256"/>
          <p:cNvSpPr txBox="1"/>
          <p:nvPr/>
        </p:nvSpPr>
        <p:spPr>
          <a:xfrm>
            <a:off x="0" y="990600"/>
            <a:ext cx="4572000" cy="519112"/>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Arial Black"/>
              <a:buNone/>
            </a:pPr>
            <a:r>
              <a:rPr lang="en-US" sz="2800" b="1" i="0" u="none">
                <a:solidFill>
                  <a:schemeClr val="dk1"/>
                </a:solidFill>
                <a:latin typeface="Arial Black"/>
                <a:ea typeface="Arial Black"/>
                <a:cs typeface="Arial Black"/>
                <a:sym typeface="Arial Black"/>
              </a:rPr>
              <a:t>October 16–18, 1859</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60"/>
        <p:cNvGrpSpPr/>
        <p:nvPr/>
      </p:nvGrpSpPr>
      <p:grpSpPr>
        <a:xfrm>
          <a:off x="0" y="0"/>
          <a:ext cx="0" cy="0"/>
          <a:chOff x="0" y="0"/>
          <a:chExt cx="0" cy="0"/>
        </a:xfrm>
      </p:grpSpPr>
      <p:sp>
        <p:nvSpPr>
          <p:cNvPr id="261" name="Shape 261"/>
          <p:cNvSpPr txBox="1"/>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98989"/>
              </a:buClr>
              <a:buSzPct val="25000"/>
              <a:buFont typeface="Calibri"/>
              <a:buNone/>
            </a:pPr>
            <a:fld id="{00000000-1234-1234-1234-123412341234}" type="slidenum">
              <a:rPr lang="en-US" sz="1200" b="0" i="0" u="none">
                <a:solidFill>
                  <a:srgbClr val="898989"/>
                </a:solidFill>
                <a:latin typeface="Calibri"/>
                <a:ea typeface="Calibri"/>
                <a:cs typeface="Calibri"/>
                <a:sym typeface="Calibri"/>
              </a:rPr>
              <a:t>19</a:t>
            </a:fld>
            <a:endParaRPr lang="en-US" sz="1200" b="0" i="0" u="none">
              <a:solidFill>
                <a:srgbClr val="898989"/>
              </a:solidFill>
              <a:latin typeface="Calibri"/>
              <a:ea typeface="Calibri"/>
              <a:cs typeface="Calibri"/>
              <a:sym typeface="Calibri"/>
            </a:endParaRPr>
          </a:p>
        </p:txBody>
      </p:sp>
      <p:pic>
        <p:nvPicPr>
          <p:cNvPr id="262" name="Shape 262" descr="3b38591v12w"/>
          <p:cNvPicPr preferRelativeResize="0"/>
          <p:nvPr/>
        </p:nvPicPr>
        <p:blipFill rotWithShape="1">
          <a:blip r:embed="rId3">
            <a:alphaModFix/>
          </a:blip>
          <a:srcRect/>
          <a:stretch/>
        </p:blipFill>
        <p:spPr>
          <a:xfrm>
            <a:off x="0" y="685800"/>
            <a:ext cx="2286000" cy="2286000"/>
          </a:xfrm>
          <a:prstGeom prst="rect">
            <a:avLst/>
          </a:prstGeom>
          <a:noFill/>
          <a:ln w="12700" cap="flat" cmpd="sng">
            <a:solidFill>
              <a:srgbClr val="000000"/>
            </a:solidFill>
            <a:prstDash val="solid"/>
            <a:miter/>
            <a:headEnd type="none" w="med" len="med"/>
            <a:tailEnd type="none" w="med" len="med"/>
          </a:ln>
        </p:spPr>
      </p:pic>
      <p:pic>
        <p:nvPicPr>
          <p:cNvPr id="263" name="Shape 263" descr="186"/>
          <p:cNvPicPr preferRelativeResize="0"/>
          <p:nvPr/>
        </p:nvPicPr>
        <p:blipFill rotWithShape="1">
          <a:blip r:embed="rId4">
            <a:alphaModFix/>
          </a:blip>
          <a:srcRect/>
          <a:stretch/>
        </p:blipFill>
        <p:spPr>
          <a:xfrm>
            <a:off x="2590800" y="3962400"/>
            <a:ext cx="2514599" cy="2057400"/>
          </a:xfrm>
          <a:prstGeom prst="rect">
            <a:avLst/>
          </a:prstGeom>
          <a:noFill/>
          <a:ln w="12700" cap="flat" cmpd="sng">
            <a:solidFill>
              <a:srgbClr val="000000"/>
            </a:solidFill>
            <a:prstDash val="solid"/>
            <a:miter/>
            <a:headEnd type="none" w="med" len="med"/>
            <a:tailEnd type="none" w="med" len="med"/>
          </a:ln>
        </p:spPr>
      </p:pic>
      <p:pic>
        <p:nvPicPr>
          <p:cNvPr id="264" name="Shape 264" descr="breckinridge"/>
          <p:cNvPicPr preferRelativeResize="0"/>
          <p:nvPr/>
        </p:nvPicPr>
        <p:blipFill rotWithShape="1">
          <a:blip r:embed="rId5">
            <a:alphaModFix/>
          </a:blip>
          <a:srcRect/>
          <a:stretch/>
        </p:blipFill>
        <p:spPr>
          <a:xfrm>
            <a:off x="0" y="3657600"/>
            <a:ext cx="2286000" cy="2133599"/>
          </a:xfrm>
          <a:prstGeom prst="rect">
            <a:avLst/>
          </a:prstGeom>
          <a:noFill/>
          <a:ln w="12700" cap="flat" cmpd="sng">
            <a:solidFill>
              <a:srgbClr val="000000"/>
            </a:solidFill>
            <a:prstDash val="solid"/>
            <a:miter/>
            <a:headEnd type="none" w="med" len="med"/>
            <a:tailEnd type="none" w="med" len="med"/>
          </a:ln>
        </p:spPr>
      </p:pic>
      <p:pic>
        <p:nvPicPr>
          <p:cNvPr id="265" name="Shape 265" descr="belljohn"/>
          <p:cNvPicPr preferRelativeResize="0"/>
          <p:nvPr/>
        </p:nvPicPr>
        <p:blipFill rotWithShape="1">
          <a:blip r:embed="rId6">
            <a:alphaModFix/>
          </a:blip>
          <a:srcRect/>
          <a:stretch/>
        </p:blipFill>
        <p:spPr>
          <a:xfrm>
            <a:off x="6248400" y="4114800"/>
            <a:ext cx="1904999" cy="1828800"/>
          </a:xfrm>
          <a:prstGeom prst="rect">
            <a:avLst/>
          </a:prstGeom>
          <a:noFill/>
          <a:ln w="12700" cap="flat" cmpd="sng">
            <a:solidFill>
              <a:srgbClr val="000000"/>
            </a:solidFill>
            <a:prstDash val="solid"/>
            <a:miter/>
            <a:headEnd type="none" w="med" len="med"/>
            <a:tailEnd type="none" w="med" len="med"/>
          </a:ln>
        </p:spPr>
      </p:pic>
      <p:sp>
        <p:nvSpPr>
          <p:cNvPr id="266" name="Shape 266"/>
          <p:cNvSpPr txBox="1"/>
          <p:nvPr/>
        </p:nvSpPr>
        <p:spPr>
          <a:xfrm>
            <a:off x="0" y="2590800"/>
            <a:ext cx="2286000" cy="349250"/>
          </a:xfrm>
          <a:prstGeom prst="rect">
            <a:avLst/>
          </a:prstGeom>
          <a:solidFill>
            <a:schemeClr val="accent1"/>
          </a:solidFill>
          <a:ln w="12700" cap="flat" cmpd="sng">
            <a:solidFill>
              <a:schemeClr val="dk1"/>
            </a:solidFill>
            <a:prstDash val="solid"/>
            <a:miter/>
            <a:headEnd type="none" w="med" len="med"/>
            <a:tailEnd type="none" w="med" len="med"/>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Arial Black"/>
              <a:buNone/>
            </a:pPr>
            <a:r>
              <a:rPr lang="en-US" sz="1600" b="1" i="0" u="none">
                <a:solidFill>
                  <a:schemeClr val="dk1"/>
                </a:solidFill>
                <a:latin typeface="Arial Black"/>
                <a:ea typeface="Arial Black"/>
                <a:cs typeface="Arial Black"/>
                <a:sym typeface="Arial Black"/>
              </a:rPr>
              <a:t>Abraham Lincoln</a:t>
            </a:r>
          </a:p>
        </p:txBody>
      </p:sp>
      <p:sp>
        <p:nvSpPr>
          <p:cNvPr id="267" name="Shape 267"/>
          <p:cNvSpPr txBox="1"/>
          <p:nvPr/>
        </p:nvSpPr>
        <p:spPr>
          <a:xfrm>
            <a:off x="2590800" y="5638800"/>
            <a:ext cx="2514599" cy="349250"/>
          </a:xfrm>
          <a:prstGeom prst="rect">
            <a:avLst/>
          </a:prstGeom>
          <a:solidFill>
            <a:srgbClr val="CCC1DA"/>
          </a:solidFill>
          <a:ln w="12700" cap="flat" cmpd="sng">
            <a:solidFill>
              <a:schemeClr val="dk1"/>
            </a:solidFill>
            <a:prstDash val="solid"/>
            <a:miter/>
            <a:headEnd type="none" w="med" len="med"/>
            <a:tailEnd type="none" w="med" len="med"/>
          </a:ln>
        </p:spPr>
        <p:txBody>
          <a:bodyPr lIns="91425" tIns="45700" rIns="91425" bIns="45700" anchor="t" anchorCtr="0">
            <a:noAutofit/>
          </a:bodyPr>
          <a:lstStyle/>
          <a:p>
            <a:pPr marL="0" marR="0" lvl="0" indent="0" algn="ctr" rtl="0">
              <a:lnSpc>
                <a:spcPct val="100000"/>
              </a:lnSpc>
              <a:spcBef>
                <a:spcPts val="0"/>
              </a:spcBef>
              <a:spcAft>
                <a:spcPts val="0"/>
              </a:spcAft>
              <a:buClr>
                <a:schemeClr val="dk1"/>
              </a:buClr>
              <a:buSzPct val="25000"/>
              <a:buFont typeface="Arial Black"/>
              <a:buNone/>
            </a:pPr>
            <a:r>
              <a:rPr lang="en-US" sz="1600" b="1" i="0" u="none">
                <a:solidFill>
                  <a:schemeClr val="dk1"/>
                </a:solidFill>
                <a:latin typeface="Arial Black"/>
                <a:ea typeface="Arial Black"/>
                <a:cs typeface="Arial Black"/>
                <a:sym typeface="Arial Black"/>
              </a:rPr>
              <a:t>Stephen Douglas</a:t>
            </a:r>
          </a:p>
        </p:txBody>
      </p:sp>
      <p:sp>
        <p:nvSpPr>
          <p:cNvPr id="268" name="Shape 268"/>
          <p:cNvSpPr txBox="1"/>
          <p:nvPr/>
        </p:nvSpPr>
        <p:spPr>
          <a:xfrm>
            <a:off x="0" y="3048000"/>
            <a:ext cx="1981199" cy="349250"/>
          </a:xfrm>
          <a:prstGeom prst="rect">
            <a:avLst/>
          </a:prstGeom>
          <a:solidFill>
            <a:schemeClr val="accent1"/>
          </a:solidFill>
          <a:ln w="12700" cap="flat" cmpd="sng">
            <a:solidFill>
              <a:schemeClr val="dk1"/>
            </a:solidFill>
            <a:prstDash val="solid"/>
            <a:miter/>
            <a:headEnd type="none" w="med" len="med"/>
            <a:tailEnd type="none" w="med" len="med"/>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Arial Black"/>
              <a:buNone/>
            </a:pPr>
            <a:r>
              <a:rPr lang="en-US" sz="1600" b="1" i="1" u="none">
                <a:solidFill>
                  <a:schemeClr val="dk1"/>
                </a:solidFill>
                <a:latin typeface="Arial Black"/>
                <a:ea typeface="Arial Black"/>
                <a:cs typeface="Arial Black"/>
                <a:sym typeface="Arial Black"/>
              </a:rPr>
              <a:t>Republicans</a:t>
            </a:r>
          </a:p>
        </p:txBody>
      </p:sp>
      <p:sp>
        <p:nvSpPr>
          <p:cNvPr id="269" name="Shape 269"/>
          <p:cNvSpPr txBox="1"/>
          <p:nvPr/>
        </p:nvSpPr>
        <p:spPr>
          <a:xfrm>
            <a:off x="2590800" y="6248400"/>
            <a:ext cx="2514599" cy="349250"/>
          </a:xfrm>
          <a:prstGeom prst="rect">
            <a:avLst/>
          </a:prstGeom>
          <a:solidFill>
            <a:srgbClr val="CCC1DA"/>
          </a:solidFill>
          <a:ln w="12700" cap="flat" cmpd="sng">
            <a:solidFill>
              <a:schemeClr val="dk1"/>
            </a:solidFill>
            <a:prstDash val="solid"/>
            <a:miter/>
            <a:headEnd type="none" w="med" len="med"/>
            <a:tailEnd type="none" w="med" len="med"/>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Arial Black"/>
              <a:buNone/>
            </a:pPr>
            <a:r>
              <a:rPr lang="en-US" sz="1600" b="1" i="1" u="none">
                <a:solidFill>
                  <a:schemeClr val="dk1"/>
                </a:solidFill>
                <a:latin typeface="Arial Black"/>
                <a:ea typeface="Arial Black"/>
                <a:cs typeface="Arial Black"/>
                <a:sym typeface="Arial Black"/>
              </a:rPr>
              <a:t>Northern Democrats</a:t>
            </a:r>
          </a:p>
        </p:txBody>
      </p:sp>
      <p:sp>
        <p:nvSpPr>
          <p:cNvPr id="270" name="Shape 270"/>
          <p:cNvSpPr txBox="1"/>
          <p:nvPr/>
        </p:nvSpPr>
        <p:spPr>
          <a:xfrm>
            <a:off x="6248400" y="6019800"/>
            <a:ext cx="2286000" cy="593724"/>
          </a:xfrm>
          <a:prstGeom prst="rect">
            <a:avLst/>
          </a:prstGeom>
          <a:solidFill>
            <a:srgbClr val="FFFF00"/>
          </a:solidFill>
          <a:ln w="12700" cap="flat" cmpd="sng">
            <a:solidFill>
              <a:schemeClr val="dk1"/>
            </a:solidFill>
            <a:prstDash val="solid"/>
            <a:miter/>
            <a:headEnd type="none" w="med" len="med"/>
            <a:tailEnd type="none" w="med" len="med"/>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Arial Black"/>
              <a:buNone/>
            </a:pPr>
            <a:r>
              <a:rPr lang="en-US" sz="1600" b="1" i="0" u="none">
                <a:solidFill>
                  <a:schemeClr val="dk1"/>
                </a:solidFill>
                <a:latin typeface="Arial Black"/>
                <a:ea typeface="Arial Black"/>
                <a:cs typeface="Arial Black"/>
                <a:sym typeface="Arial Black"/>
              </a:rPr>
              <a:t>Constitutional Union</a:t>
            </a:r>
          </a:p>
        </p:txBody>
      </p:sp>
      <p:sp>
        <p:nvSpPr>
          <p:cNvPr id="271" name="Shape 271"/>
          <p:cNvSpPr txBox="1"/>
          <p:nvPr/>
        </p:nvSpPr>
        <p:spPr>
          <a:xfrm>
            <a:off x="0" y="6264275"/>
            <a:ext cx="2133599" cy="593724"/>
          </a:xfrm>
          <a:prstGeom prst="rect">
            <a:avLst/>
          </a:prstGeom>
          <a:solidFill>
            <a:srgbClr val="D7E4BD"/>
          </a:solidFill>
          <a:ln w="12700" cap="flat" cmpd="sng">
            <a:solidFill>
              <a:schemeClr val="dk1"/>
            </a:solidFill>
            <a:prstDash val="solid"/>
            <a:miter/>
            <a:headEnd type="none" w="med" len="med"/>
            <a:tailEnd type="none" w="med" len="med"/>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Arial Black"/>
              <a:buNone/>
            </a:pPr>
            <a:r>
              <a:rPr lang="en-US" sz="1600" b="1" i="1" u="none">
                <a:solidFill>
                  <a:schemeClr val="dk1"/>
                </a:solidFill>
                <a:latin typeface="Arial Black"/>
                <a:ea typeface="Arial Black"/>
                <a:cs typeface="Arial Black"/>
                <a:sym typeface="Arial Black"/>
              </a:rPr>
              <a:t>Southern Democrats</a:t>
            </a:r>
          </a:p>
        </p:txBody>
      </p:sp>
      <p:sp>
        <p:nvSpPr>
          <p:cNvPr id="272" name="Shape 272"/>
          <p:cNvSpPr txBox="1"/>
          <p:nvPr/>
        </p:nvSpPr>
        <p:spPr>
          <a:xfrm>
            <a:off x="6248400" y="5562600"/>
            <a:ext cx="1828800" cy="349250"/>
          </a:xfrm>
          <a:prstGeom prst="rect">
            <a:avLst/>
          </a:prstGeom>
          <a:solidFill>
            <a:srgbClr val="FFFF00"/>
          </a:solidFill>
          <a:ln w="12700" cap="flat" cmpd="sng">
            <a:solidFill>
              <a:schemeClr val="dk1"/>
            </a:solidFill>
            <a:prstDash val="solid"/>
            <a:miter/>
            <a:headEnd type="none" w="med" len="med"/>
            <a:tailEnd type="none" w="med" len="med"/>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Arial Black"/>
              <a:buNone/>
            </a:pPr>
            <a:r>
              <a:rPr lang="en-US" sz="1600" b="1" i="0" u="none">
                <a:solidFill>
                  <a:schemeClr val="dk1"/>
                </a:solidFill>
                <a:latin typeface="Arial Black"/>
                <a:ea typeface="Arial Black"/>
                <a:cs typeface="Arial Black"/>
                <a:sym typeface="Arial Black"/>
              </a:rPr>
              <a:t>John Bell</a:t>
            </a:r>
          </a:p>
        </p:txBody>
      </p:sp>
      <p:sp>
        <p:nvSpPr>
          <p:cNvPr id="273" name="Shape 273"/>
          <p:cNvSpPr txBox="1"/>
          <p:nvPr/>
        </p:nvSpPr>
        <p:spPr>
          <a:xfrm>
            <a:off x="0" y="5638800"/>
            <a:ext cx="2286000" cy="349250"/>
          </a:xfrm>
          <a:prstGeom prst="rect">
            <a:avLst/>
          </a:prstGeom>
          <a:solidFill>
            <a:srgbClr val="D7E4BD"/>
          </a:solidFill>
          <a:ln w="12700" cap="flat" cmpd="sng">
            <a:solidFill>
              <a:schemeClr val="dk1"/>
            </a:solidFill>
            <a:prstDash val="solid"/>
            <a:miter/>
            <a:headEnd type="none" w="med" len="med"/>
            <a:tailEnd type="none" w="med" len="med"/>
          </a:ln>
        </p:spPr>
        <p:txBody>
          <a:bodyPr lIns="91425" tIns="45700" rIns="91425" bIns="45700" anchor="t" anchorCtr="0">
            <a:noAutofit/>
          </a:bodyPr>
          <a:lstStyle/>
          <a:p>
            <a:pPr marL="0" marR="0" lvl="0" indent="0" algn="ctr" rtl="0">
              <a:lnSpc>
                <a:spcPct val="100000"/>
              </a:lnSpc>
              <a:spcBef>
                <a:spcPts val="0"/>
              </a:spcBef>
              <a:spcAft>
                <a:spcPts val="0"/>
              </a:spcAft>
              <a:buClr>
                <a:schemeClr val="dk1"/>
              </a:buClr>
              <a:buSzPct val="25000"/>
              <a:buFont typeface="Arial Black"/>
              <a:buNone/>
            </a:pPr>
            <a:r>
              <a:rPr lang="en-US" sz="1600" b="1" i="0" u="none">
                <a:solidFill>
                  <a:schemeClr val="dk1"/>
                </a:solidFill>
                <a:latin typeface="Arial Black"/>
                <a:ea typeface="Arial Black"/>
                <a:cs typeface="Arial Black"/>
                <a:sym typeface="Arial Black"/>
              </a:rPr>
              <a:t>John Breckinridge</a:t>
            </a:r>
          </a:p>
        </p:txBody>
      </p:sp>
      <p:sp>
        <p:nvSpPr>
          <p:cNvPr id="274" name="Shape 274"/>
          <p:cNvSpPr txBox="1"/>
          <p:nvPr/>
        </p:nvSpPr>
        <p:spPr>
          <a:xfrm>
            <a:off x="0" y="-17461"/>
            <a:ext cx="2362200" cy="581024"/>
          </a:xfrm>
          <a:prstGeom prst="rect">
            <a:avLst/>
          </a:prstGeom>
          <a:solidFill>
            <a:srgbClr val="FFFF00"/>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Arial Black"/>
              <a:buNone/>
            </a:pPr>
            <a:r>
              <a:rPr lang="en-US" sz="1600" b="0" i="0" u="none">
                <a:solidFill>
                  <a:schemeClr val="dk1"/>
                </a:solidFill>
                <a:latin typeface="Arial Black"/>
                <a:ea typeface="Arial Black"/>
                <a:cs typeface="Arial Black"/>
                <a:sym typeface="Arial Black"/>
              </a:rPr>
              <a:t>The Election of 1860</a:t>
            </a:r>
          </a:p>
        </p:txBody>
      </p:sp>
      <p:pic>
        <p:nvPicPr>
          <p:cNvPr id="275" name="Shape 275" descr="000000bd"/>
          <p:cNvPicPr preferRelativeResize="0"/>
          <p:nvPr/>
        </p:nvPicPr>
        <p:blipFill rotWithShape="1">
          <a:blip r:embed="rId7">
            <a:alphaModFix/>
          </a:blip>
          <a:srcRect/>
          <a:stretch/>
        </p:blipFill>
        <p:spPr>
          <a:xfrm>
            <a:off x="2438400" y="0"/>
            <a:ext cx="6705599" cy="41148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9"/>
        <p:cNvGrpSpPr/>
        <p:nvPr/>
      </p:nvGrpSpPr>
      <p:grpSpPr>
        <a:xfrm>
          <a:off x="0" y="0"/>
          <a:ext cx="0" cy="0"/>
          <a:chOff x="0" y="0"/>
          <a:chExt cx="0" cy="0"/>
        </a:xfrm>
      </p:grpSpPr>
      <p:sp>
        <p:nvSpPr>
          <p:cNvPr id="100" name="Shape 100"/>
          <p:cNvSpPr txBox="1"/>
          <p:nvPr/>
        </p:nvSpPr>
        <p:spPr>
          <a:xfrm>
            <a:off x="0" y="1828800"/>
            <a:ext cx="9144000" cy="4214812"/>
          </a:xfrm>
          <a:prstGeom prst="rect">
            <a:avLst/>
          </a:prstGeom>
          <a:solidFill>
            <a:srgbClr val="B9CDE5"/>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Arial Black"/>
              <a:buNone/>
            </a:pPr>
            <a:r>
              <a:rPr lang="en-US" sz="1800" b="1" i="0" u="none" strike="noStrike" cap="none">
                <a:solidFill>
                  <a:schemeClr val="dk1"/>
                </a:solidFill>
                <a:latin typeface="Arial Black"/>
                <a:ea typeface="Arial Black"/>
                <a:cs typeface="Arial Black"/>
                <a:sym typeface="Arial Black"/>
              </a:rPr>
              <a:t>Almost immediately he had to deal with the admission of California into the union as a free state. California’s population expanded rapidly due to the discovery of gold in 1848.</a:t>
            </a:r>
          </a:p>
          <a:p>
            <a:pPr marL="0" marR="0" lvl="0" indent="0" algn="l" rtl="0">
              <a:lnSpc>
                <a:spcPct val="100000"/>
              </a:lnSpc>
              <a:spcBef>
                <a:spcPts val="900"/>
              </a:spcBef>
              <a:spcAft>
                <a:spcPts val="0"/>
              </a:spcAft>
              <a:buClr>
                <a:schemeClr val="dk1"/>
              </a:buClr>
              <a:buSzPct val="25000"/>
              <a:buFont typeface="Arial Black"/>
              <a:buNone/>
            </a:pPr>
            <a:r>
              <a:rPr lang="en-US" sz="1800" b="1" i="0" u="none" strike="noStrike" cap="none">
                <a:solidFill>
                  <a:schemeClr val="dk1"/>
                </a:solidFill>
                <a:latin typeface="Arial Black"/>
                <a:ea typeface="Arial Black"/>
                <a:cs typeface="Arial Black"/>
                <a:sym typeface="Arial Black"/>
              </a:rPr>
              <a:t>Taylor, a slave owner, took an anti-slavery stance when he encouraged California to come into the Union knowing they would be a free state.</a:t>
            </a:r>
          </a:p>
          <a:p>
            <a:pPr marL="0" marR="0" lvl="0" indent="0" algn="l" rtl="0">
              <a:lnSpc>
                <a:spcPct val="100000"/>
              </a:lnSpc>
              <a:spcBef>
                <a:spcPts val="900"/>
              </a:spcBef>
              <a:spcAft>
                <a:spcPts val="0"/>
              </a:spcAft>
              <a:buClr>
                <a:schemeClr val="dk1"/>
              </a:buClr>
              <a:buSzPct val="25000"/>
              <a:buFont typeface="Arial Black"/>
              <a:buNone/>
            </a:pPr>
            <a:r>
              <a:rPr lang="en-US" sz="1800" b="1" i="0" u="none" strike="noStrike" cap="none">
                <a:solidFill>
                  <a:schemeClr val="dk1"/>
                </a:solidFill>
                <a:latin typeface="Arial Black"/>
                <a:ea typeface="Arial Black"/>
                <a:cs typeface="Arial Black"/>
                <a:sym typeface="Arial Black"/>
              </a:rPr>
              <a:t>Several Southern states threatened to secede (leave) from the U.S. over the admission of another free state. </a:t>
            </a:r>
          </a:p>
          <a:p>
            <a:pPr marL="0" marR="0" lvl="0" indent="0" algn="l" rtl="0">
              <a:lnSpc>
                <a:spcPct val="100000"/>
              </a:lnSpc>
              <a:spcBef>
                <a:spcPts val="900"/>
              </a:spcBef>
              <a:spcAft>
                <a:spcPts val="0"/>
              </a:spcAft>
              <a:buClr>
                <a:schemeClr val="dk1"/>
              </a:buClr>
              <a:buSzPct val="25000"/>
              <a:buFont typeface="Arial Black"/>
              <a:buNone/>
            </a:pPr>
            <a:r>
              <a:rPr lang="en-US" sz="1800" b="1" i="0" u="none" strike="noStrike" cap="none">
                <a:solidFill>
                  <a:schemeClr val="dk1"/>
                </a:solidFill>
                <a:latin typeface="Arial Black"/>
                <a:ea typeface="Arial Black"/>
                <a:cs typeface="Arial Black"/>
                <a:sym typeface="Arial Black"/>
              </a:rPr>
              <a:t>President Taylor held a conference with southern leaders who threatened secession. He told them if it was necessary to enforce the laws, he personally would lead the Army and hang anyone who rebelled against the Union.</a:t>
            </a:r>
          </a:p>
          <a:p>
            <a:pPr marL="0" marR="0" lvl="0" indent="0" algn="l" rtl="0">
              <a:lnSpc>
                <a:spcPct val="100000"/>
              </a:lnSpc>
              <a:spcBef>
                <a:spcPts val="900"/>
              </a:spcBef>
              <a:spcAft>
                <a:spcPts val="0"/>
              </a:spcAft>
              <a:buClr>
                <a:schemeClr val="dk1"/>
              </a:buClr>
              <a:buSzPct val="25000"/>
              <a:buFont typeface="Arial Black"/>
              <a:buNone/>
            </a:pPr>
            <a:r>
              <a:rPr lang="en-US" sz="1800" b="1" i="0" u="none" strike="noStrike" cap="none">
                <a:solidFill>
                  <a:schemeClr val="dk1"/>
                </a:solidFill>
                <a:latin typeface="Arial Black"/>
                <a:ea typeface="Arial Black"/>
                <a:cs typeface="Arial Black"/>
                <a:sym typeface="Arial Black"/>
              </a:rPr>
              <a:t>He died suddenly on July 9 1850 after serving only 16 months in office. Vice President Millard Fillmore became president.</a:t>
            </a:r>
          </a:p>
        </p:txBody>
      </p:sp>
      <p:sp>
        <p:nvSpPr>
          <p:cNvPr id="101" name="Shape 101"/>
          <p:cNvSpPr txBox="1"/>
          <p:nvPr/>
        </p:nvSpPr>
        <p:spPr>
          <a:xfrm>
            <a:off x="0" y="1143000"/>
            <a:ext cx="9144000" cy="457200"/>
          </a:xfrm>
          <a:prstGeom prst="rect">
            <a:avLst/>
          </a:prstGeom>
          <a:solidFill>
            <a:srgbClr val="F6EDA8"/>
          </a:solidFill>
          <a:ln>
            <a:noFill/>
          </a:ln>
        </p:spPr>
        <p:txBody>
          <a:bodyPr lIns="91425" tIns="45700" rIns="91425" bIns="45700" anchor="t" anchorCtr="0">
            <a:noAutofit/>
          </a:bodyPr>
          <a:lstStyle/>
          <a:p>
            <a:pPr marL="0" marR="0" lvl="0" indent="0" algn="ctr" rtl="0">
              <a:lnSpc>
                <a:spcPct val="100000"/>
              </a:lnSpc>
              <a:spcBef>
                <a:spcPts val="0"/>
              </a:spcBef>
              <a:spcAft>
                <a:spcPts val="0"/>
              </a:spcAft>
              <a:buClr>
                <a:schemeClr val="dk1"/>
              </a:buClr>
              <a:buSzPct val="25000"/>
              <a:buFont typeface="Arial Black"/>
              <a:buNone/>
            </a:pPr>
            <a:r>
              <a:rPr lang="en-US" sz="2400" b="1" i="0" u="none" strike="noStrike" cap="none">
                <a:solidFill>
                  <a:schemeClr val="dk1"/>
                </a:solidFill>
                <a:latin typeface="Arial Black"/>
                <a:ea typeface="Arial Black"/>
                <a:cs typeface="Arial Black"/>
                <a:sym typeface="Arial Black"/>
              </a:rPr>
              <a:t>Zachary Taylor’s presidency</a:t>
            </a:r>
          </a:p>
        </p:txBody>
      </p:sp>
      <p:sp>
        <p:nvSpPr>
          <p:cNvPr id="102" name="Shape 102"/>
          <p:cNvSpPr/>
          <p:nvPr/>
        </p:nvSpPr>
        <p:spPr>
          <a:xfrm>
            <a:off x="0" y="0"/>
            <a:ext cx="9143999" cy="990599"/>
          </a:xfrm>
          <a:prstGeom prst="rect">
            <a:avLst/>
          </a:prstGeom>
        </p:spPr>
        <p:txBody>
          <a:bodyPr>
            <a:prstTxWarp prst="textPlain">
              <a:avLst/>
            </a:prstTxWarp>
          </a:bodyPr>
          <a:lstStyle/>
          <a:p>
            <a:pPr lvl="0" algn="l"/>
            <a:r>
              <a:rPr b="0" i="0">
                <a:ln w="12700" cap="flat" cmpd="sng">
                  <a:solidFill>
                    <a:srgbClr val="A50021"/>
                  </a:solidFill>
                  <a:prstDash val="solid"/>
                  <a:miter/>
                  <a:headEnd type="none" w="med" len="med"/>
                  <a:tailEnd type="none" w="med" len="med"/>
                </a:ln>
                <a:solidFill>
                  <a:srgbClr val="B2B2B2">
                    <a:alpha val="49803"/>
                  </a:srgbClr>
                </a:solidFill>
                <a:latin typeface="Arial"/>
              </a:rPr>
              <a:t>Presidents Taylor and Fillmore, 1849-1852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79"/>
        <p:cNvGrpSpPr/>
        <p:nvPr/>
      </p:nvGrpSpPr>
      <p:grpSpPr>
        <a:xfrm>
          <a:off x="0" y="0"/>
          <a:ext cx="0" cy="0"/>
          <a:chOff x="0" y="0"/>
          <a:chExt cx="0" cy="0"/>
        </a:xfrm>
      </p:grpSpPr>
      <p:sp>
        <p:nvSpPr>
          <p:cNvPr id="280" name="Shape 280"/>
          <p:cNvSpPr txBox="1"/>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98989"/>
              </a:buClr>
              <a:buSzPct val="25000"/>
              <a:buFont typeface="Calibri"/>
              <a:buNone/>
            </a:pPr>
            <a:fld id="{00000000-1234-1234-1234-123412341234}" type="slidenum">
              <a:rPr lang="en-US" sz="1200" b="0" i="0" u="none">
                <a:solidFill>
                  <a:srgbClr val="898989"/>
                </a:solidFill>
                <a:latin typeface="Calibri"/>
                <a:ea typeface="Calibri"/>
                <a:cs typeface="Calibri"/>
                <a:sym typeface="Calibri"/>
              </a:rPr>
              <a:t>20</a:t>
            </a:fld>
            <a:endParaRPr lang="en-US" sz="1200" b="0" i="0" u="none">
              <a:solidFill>
                <a:srgbClr val="898989"/>
              </a:solidFill>
              <a:latin typeface="Calibri"/>
              <a:ea typeface="Calibri"/>
              <a:cs typeface="Calibri"/>
              <a:sym typeface="Calibri"/>
            </a:endParaRPr>
          </a:p>
        </p:txBody>
      </p:sp>
      <p:pic>
        <p:nvPicPr>
          <p:cNvPr id="281" name="Shape 281"/>
          <p:cNvPicPr preferRelativeResize="0"/>
          <p:nvPr/>
        </p:nvPicPr>
        <p:blipFill rotWithShape="1">
          <a:blip r:embed="rId3">
            <a:alphaModFix/>
          </a:blip>
          <a:srcRect t="1872" r="-1249" b="6322"/>
          <a:stretch/>
        </p:blipFill>
        <p:spPr>
          <a:xfrm>
            <a:off x="0" y="152400"/>
            <a:ext cx="5562600" cy="3365499"/>
          </a:xfrm>
          <a:prstGeom prst="rect">
            <a:avLst/>
          </a:prstGeom>
          <a:noFill/>
          <a:ln w="12700" cap="flat" cmpd="sng">
            <a:solidFill>
              <a:schemeClr val="dk1"/>
            </a:solidFill>
            <a:prstDash val="solid"/>
            <a:miter/>
            <a:headEnd type="none" w="med" len="med"/>
            <a:tailEnd type="none" w="med" len="med"/>
          </a:ln>
        </p:spPr>
      </p:pic>
      <p:pic>
        <p:nvPicPr>
          <p:cNvPr id="282" name="Shape 282"/>
          <p:cNvPicPr preferRelativeResize="0"/>
          <p:nvPr/>
        </p:nvPicPr>
        <p:blipFill rotWithShape="1">
          <a:blip r:embed="rId4">
            <a:alphaModFix/>
          </a:blip>
          <a:srcRect t="5621" b="10070"/>
          <a:stretch/>
        </p:blipFill>
        <p:spPr>
          <a:xfrm>
            <a:off x="0" y="3532187"/>
            <a:ext cx="5562600" cy="3249612"/>
          </a:xfrm>
          <a:prstGeom prst="rect">
            <a:avLst/>
          </a:prstGeom>
          <a:noFill/>
          <a:ln w="12700" cap="flat" cmpd="sng">
            <a:solidFill>
              <a:schemeClr val="dk1"/>
            </a:solidFill>
            <a:prstDash val="solid"/>
            <a:miter/>
            <a:headEnd type="none" w="med" len="med"/>
            <a:tailEnd type="none" w="med" len="med"/>
          </a:ln>
        </p:spPr>
      </p:pic>
      <p:sp>
        <p:nvSpPr>
          <p:cNvPr id="283" name="Shape 283"/>
          <p:cNvSpPr txBox="1"/>
          <p:nvPr/>
        </p:nvSpPr>
        <p:spPr>
          <a:xfrm>
            <a:off x="5715000" y="152400"/>
            <a:ext cx="3429000" cy="3035300"/>
          </a:xfrm>
          <a:prstGeom prst="rect">
            <a:avLst/>
          </a:prstGeom>
          <a:solidFill>
            <a:srgbClr val="E0E5B9"/>
          </a:solidFill>
          <a:ln w="19050" cap="flat" cmpd="sng">
            <a:solidFill>
              <a:schemeClr val="dk1"/>
            </a:solidFill>
            <a:prstDash val="solid"/>
            <a:miter/>
            <a:headEnd type="none" w="med" len="med"/>
            <a:tailEnd type="none" w="med" len="med"/>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Arial Black"/>
              <a:buNone/>
            </a:pPr>
            <a:r>
              <a:rPr lang="en-US" sz="3200" b="1" i="0" u="none">
                <a:solidFill>
                  <a:schemeClr val="dk1"/>
                </a:solidFill>
                <a:latin typeface="Arial Black"/>
                <a:ea typeface="Arial Black"/>
                <a:cs typeface="Arial Black"/>
                <a:sym typeface="Arial Black"/>
              </a:rPr>
              <a:t>Lincoln scored a decisive victory in electoral votes</a:t>
            </a:r>
          </a:p>
        </p:txBody>
      </p:sp>
      <p:sp>
        <p:nvSpPr>
          <p:cNvPr id="284" name="Shape 284"/>
          <p:cNvSpPr txBox="1"/>
          <p:nvPr/>
        </p:nvSpPr>
        <p:spPr>
          <a:xfrm>
            <a:off x="5791200" y="4495800"/>
            <a:ext cx="3048000" cy="2060575"/>
          </a:xfrm>
          <a:prstGeom prst="rect">
            <a:avLst/>
          </a:prstGeom>
          <a:solidFill>
            <a:srgbClr val="E0E5B9"/>
          </a:solidFill>
          <a:ln w="19050" cap="flat" cmpd="sng">
            <a:solidFill>
              <a:schemeClr val="dk1"/>
            </a:solidFill>
            <a:prstDash val="solid"/>
            <a:miter/>
            <a:headEnd type="none" w="med" len="med"/>
            <a:tailEnd type="none" w="med" len="med"/>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Arial Black"/>
              <a:buNone/>
            </a:pPr>
            <a:r>
              <a:rPr lang="en-US" sz="3200" b="1" i="0" u="none">
                <a:solidFill>
                  <a:schemeClr val="dk1"/>
                </a:solidFill>
                <a:latin typeface="Arial Black"/>
                <a:ea typeface="Arial Black"/>
                <a:cs typeface="Arial Black"/>
                <a:sym typeface="Arial Black"/>
              </a:rPr>
              <a:t>he received less than 40% of the popular vote</a:t>
            </a:r>
          </a:p>
        </p:txBody>
      </p:sp>
      <p:sp>
        <p:nvSpPr>
          <p:cNvPr id="285" name="Shape 285"/>
          <p:cNvSpPr txBox="1"/>
          <p:nvPr/>
        </p:nvSpPr>
        <p:spPr>
          <a:xfrm>
            <a:off x="6248400" y="3505200"/>
            <a:ext cx="2057400" cy="730250"/>
          </a:xfrm>
          <a:prstGeom prst="rect">
            <a:avLst/>
          </a:prstGeom>
          <a:solidFill>
            <a:srgbClr val="FFFF00"/>
          </a:solidFill>
          <a:ln w="28575" cap="flat" cmpd="sng">
            <a:solidFill>
              <a:schemeClr val="dk1"/>
            </a:solidFill>
            <a:prstDash val="solid"/>
            <a:miter/>
            <a:headEnd type="none" w="med" len="med"/>
            <a:tailEnd type="none" w="med" len="med"/>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Arial Black"/>
              <a:buNone/>
            </a:pPr>
            <a:r>
              <a:rPr lang="en-US" sz="4000" b="1" i="0" u="none">
                <a:solidFill>
                  <a:schemeClr val="dk1"/>
                </a:solidFill>
                <a:latin typeface="Arial Black"/>
                <a:ea typeface="Arial Black"/>
                <a:cs typeface="Arial Black"/>
                <a:sym typeface="Arial Black"/>
              </a:rPr>
              <a:t>BUT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89"/>
        <p:cNvGrpSpPr/>
        <p:nvPr/>
      </p:nvGrpSpPr>
      <p:grpSpPr>
        <a:xfrm>
          <a:off x="0" y="0"/>
          <a:ext cx="0" cy="0"/>
          <a:chOff x="0" y="0"/>
          <a:chExt cx="0" cy="0"/>
        </a:xfrm>
      </p:grpSpPr>
      <p:sp>
        <p:nvSpPr>
          <p:cNvPr id="290" name="Shape 290"/>
          <p:cNvSpPr txBox="1"/>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98989"/>
              </a:buClr>
              <a:buSzPct val="25000"/>
              <a:buFont typeface="Calibri"/>
              <a:buNone/>
            </a:pPr>
            <a:fld id="{00000000-1234-1234-1234-123412341234}" type="slidenum">
              <a:rPr lang="en-US" sz="1200" b="0" i="0" u="none">
                <a:solidFill>
                  <a:srgbClr val="898989"/>
                </a:solidFill>
                <a:latin typeface="Calibri"/>
                <a:ea typeface="Calibri"/>
                <a:cs typeface="Calibri"/>
                <a:sym typeface="Calibri"/>
              </a:rPr>
              <a:t>21</a:t>
            </a:fld>
            <a:endParaRPr lang="en-US" sz="1200" b="0" i="0" u="none">
              <a:solidFill>
                <a:srgbClr val="898989"/>
              </a:solidFill>
              <a:latin typeface="Calibri"/>
              <a:ea typeface="Calibri"/>
              <a:cs typeface="Calibri"/>
              <a:sym typeface="Calibri"/>
            </a:endParaRPr>
          </a:p>
        </p:txBody>
      </p:sp>
      <p:sp>
        <p:nvSpPr>
          <p:cNvPr id="291" name="Shape 291"/>
          <p:cNvSpPr/>
          <p:nvPr/>
        </p:nvSpPr>
        <p:spPr>
          <a:xfrm>
            <a:off x="0" y="0"/>
            <a:ext cx="9144000" cy="990599"/>
          </a:xfrm>
          <a:prstGeom prst="rect">
            <a:avLst/>
          </a:prstGeom>
        </p:spPr>
        <p:txBody>
          <a:bodyPr>
            <a:prstTxWarp prst="textPlain">
              <a:avLst/>
            </a:prstTxWarp>
          </a:bodyPr>
          <a:lstStyle/>
          <a:p>
            <a:pPr lvl="0" algn="l"/>
            <a:r>
              <a:rPr b="0" i="0">
                <a:ln w="12700" cap="flat" cmpd="sng">
                  <a:solidFill>
                    <a:schemeClr val="dk1"/>
                  </a:solidFill>
                  <a:prstDash val="solid"/>
                  <a:miter/>
                  <a:headEnd type="none" w="med" len="med"/>
                  <a:tailEnd type="none" w="med" len="med"/>
                </a:ln>
                <a:gradFill>
                  <a:gsLst>
                    <a:gs pos="0">
                      <a:srgbClr val="FFF200"/>
                    </a:gs>
                    <a:gs pos="44999">
                      <a:srgbClr val="FF7A00"/>
                    </a:gs>
                    <a:gs pos="69999">
                      <a:srgbClr val="FF0300"/>
                    </a:gs>
                    <a:gs pos="100000">
                      <a:srgbClr val="4D0808"/>
                    </a:gs>
                  </a:gsLst>
                  <a:lin ang="5400000" scaled="0"/>
                </a:gradFill>
                <a:latin typeface="Arial"/>
              </a:rPr>
              <a:t>SECESSION </a:t>
            </a:r>
          </a:p>
        </p:txBody>
      </p:sp>
      <p:sp>
        <p:nvSpPr>
          <p:cNvPr id="292" name="Shape 292"/>
          <p:cNvSpPr txBox="1"/>
          <p:nvPr/>
        </p:nvSpPr>
        <p:spPr>
          <a:xfrm>
            <a:off x="0" y="1143000"/>
            <a:ext cx="9144000" cy="762000"/>
          </a:xfrm>
          <a:prstGeom prst="rect">
            <a:avLst/>
          </a:prstGeom>
          <a:gradFill>
            <a:gsLst>
              <a:gs pos="0">
                <a:srgbClr val="DDDDDD"/>
              </a:gs>
              <a:gs pos="100000">
                <a:schemeClr val="lt1"/>
              </a:gs>
            </a:gsLst>
            <a:lin ang="5400000" scaled="0"/>
          </a:gradFill>
          <a:ln w="9525" cap="flat" cmpd="sng">
            <a:solidFill>
              <a:schemeClr val="dk1"/>
            </a:solidFill>
            <a:prstDash val="solid"/>
            <a:miter/>
            <a:headEnd type="none" w="med" len="med"/>
            <a:tailEnd type="none" w="med" len="med"/>
          </a:ln>
        </p:spPr>
        <p:txBody>
          <a:bodyPr lIns="91425" tIns="45700" rIns="91425" bIns="45700" anchor="t" anchorCtr="0">
            <a:noAutofit/>
          </a:bodyPr>
          <a:lstStyle/>
          <a:p>
            <a:pPr marL="342900" marR="0" lvl="0" indent="-342900" algn="l" rtl="0">
              <a:lnSpc>
                <a:spcPct val="90000"/>
              </a:lnSpc>
              <a:spcBef>
                <a:spcPts val="0"/>
              </a:spcBef>
              <a:spcAft>
                <a:spcPts val="0"/>
              </a:spcAft>
              <a:buClr>
                <a:schemeClr val="dk1"/>
              </a:buClr>
              <a:buSzPct val="25000"/>
              <a:buFont typeface="Arial Black"/>
              <a:buNone/>
            </a:pPr>
            <a:r>
              <a:rPr lang="en-US" sz="1800" b="1" i="0" u="none">
                <a:solidFill>
                  <a:schemeClr val="dk1"/>
                </a:solidFill>
                <a:latin typeface="Arial Black"/>
                <a:ea typeface="Arial Black"/>
                <a:cs typeface="Arial Black"/>
                <a:sym typeface="Arial Black"/>
              </a:rPr>
              <a:t>	Southern state delegates met in Montgomery, Alabama.  Wrote constitution to protect the rights of slave owners and elected Jefferson Davis first CSA president</a:t>
            </a:r>
          </a:p>
        </p:txBody>
      </p:sp>
      <p:pic>
        <p:nvPicPr>
          <p:cNvPr id="293" name="Shape 293" descr="File:CSA Flag 2.7.1861-28.11.1861.svg"/>
          <p:cNvPicPr preferRelativeResize="0"/>
          <p:nvPr/>
        </p:nvPicPr>
        <p:blipFill rotWithShape="1">
          <a:blip r:embed="rId3">
            <a:alphaModFix/>
          </a:blip>
          <a:srcRect/>
          <a:stretch/>
        </p:blipFill>
        <p:spPr>
          <a:xfrm>
            <a:off x="0" y="5410200"/>
            <a:ext cx="3429000" cy="1447800"/>
          </a:xfrm>
          <a:prstGeom prst="rect">
            <a:avLst/>
          </a:prstGeom>
          <a:noFill/>
          <a:ln>
            <a:noFill/>
          </a:ln>
        </p:spPr>
      </p:pic>
      <p:pic>
        <p:nvPicPr>
          <p:cNvPr id="294" name="Shape 294" descr="confederateflag-lg"/>
          <p:cNvPicPr preferRelativeResize="0"/>
          <p:nvPr/>
        </p:nvPicPr>
        <p:blipFill rotWithShape="1">
          <a:blip r:embed="rId4">
            <a:alphaModFix/>
          </a:blip>
          <a:srcRect l="1644" t="3120" r="3975" b="10957"/>
          <a:stretch/>
        </p:blipFill>
        <p:spPr>
          <a:xfrm>
            <a:off x="5410200" y="5410200"/>
            <a:ext cx="3733800" cy="1447800"/>
          </a:xfrm>
          <a:prstGeom prst="rect">
            <a:avLst/>
          </a:prstGeom>
          <a:noFill/>
          <a:ln w="9525" cap="flat" cmpd="sng">
            <a:solidFill>
              <a:schemeClr val="dk1"/>
            </a:solidFill>
            <a:prstDash val="solid"/>
            <a:miter/>
            <a:headEnd type="none" w="med" len="med"/>
            <a:tailEnd type="none" w="med" len="med"/>
          </a:ln>
        </p:spPr>
      </p:pic>
      <p:pic>
        <p:nvPicPr>
          <p:cNvPr id="295" name="Shape 295" descr="pre sumter secession"/>
          <p:cNvPicPr preferRelativeResize="0"/>
          <p:nvPr/>
        </p:nvPicPr>
        <p:blipFill rotWithShape="1">
          <a:blip r:embed="rId5">
            <a:alphaModFix/>
          </a:blip>
          <a:srcRect t="25961" r="-276" b="17308"/>
          <a:stretch/>
        </p:blipFill>
        <p:spPr>
          <a:xfrm>
            <a:off x="0" y="1981200"/>
            <a:ext cx="9067799" cy="327660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99"/>
        <p:cNvGrpSpPr/>
        <p:nvPr/>
      </p:nvGrpSpPr>
      <p:grpSpPr>
        <a:xfrm>
          <a:off x="0" y="0"/>
          <a:ext cx="0" cy="0"/>
          <a:chOff x="0" y="0"/>
          <a:chExt cx="0" cy="0"/>
        </a:xfrm>
      </p:grpSpPr>
      <p:sp>
        <p:nvSpPr>
          <p:cNvPr id="300" name="Shape 300"/>
          <p:cNvSpPr txBox="1"/>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98989"/>
              </a:buClr>
              <a:buSzPct val="25000"/>
              <a:buFont typeface="Calibri"/>
              <a:buNone/>
            </a:pPr>
            <a:fld id="{00000000-1234-1234-1234-123412341234}" type="slidenum">
              <a:rPr lang="en-US" sz="1200" b="0" i="0" u="none">
                <a:solidFill>
                  <a:srgbClr val="898989"/>
                </a:solidFill>
                <a:latin typeface="Calibri"/>
                <a:ea typeface="Calibri"/>
                <a:cs typeface="Calibri"/>
                <a:sym typeface="Calibri"/>
              </a:rPr>
              <a:t>22</a:t>
            </a:fld>
            <a:endParaRPr lang="en-US" sz="1200" b="0" i="0" u="none">
              <a:solidFill>
                <a:srgbClr val="898989"/>
              </a:solidFill>
              <a:latin typeface="Calibri"/>
              <a:ea typeface="Calibri"/>
              <a:cs typeface="Calibri"/>
              <a:sym typeface="Calibri"/>
            </a:endParaRPr>
          </a:p>
        </p:txBody>
      </p:sp>
      <p:sp>
        <p:nvSpPr>
          <p:cNvPr id="301" name="Shape 301"/>
          <p:cNvSpPr txBox="1"/>
          <p:nvPr/>
        </p:nvSpPr>
        <p:spPr>
          <a:xfrm>
            <a:off x="6858000" y="0"/>
            <a:ext cx="2286000" cy="1336675"/>
          </a:xfrm>
          <a:prstGeom prst="rect">
            <a:avLst/>
          </a:prstGeom>
          <a:solidFill>
            <a:schemeClr val="lt1"/>
          </a:solidFill>
          <a:ln w="25400" cap="flat" cmpd="sng">
            <a:solidFill>
              <a:schemeClr val="accent1"/>
            </a:solidFill>
            <a:prstDash val="solid"/>
            <a:miter/>
            <a:headEnd type="none" w="med" len="med"/>
            <a:tailEnd type="none" w="med" len="med"/>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SzPct val="25000"/>
              <a:buFont typeface="Arial Black"/>
              <a:buNone/>
            </a:pPr>
            <a:r>
              <a:rPr lang="en-US" sz="2000" b="1" i="0" u="none">
                <a:solidFill>
                  <a:srgbClr val="000000"/>
                </a:solidFill>
                <a:latin typeface="Arial Black"/>
                <a:ea typeface="Arial Black"/>
                <a:cs typeface="Arial Black"/>
                <a:sym typeface="Arial Black"/>
              </a:rPr>
              <a:t>Attempt to prevent a war between the states</a:t>
            </a:r>
          </a:p>
        </p:txBody>
      </p:sp>
      <p:sp>
        <p:nvSpPr>
          <p:cNvPr id="302" name="Shape 302"/>
          <p:cNvSpPr txBox="1"/>
          <p:nvPr/>
        </p:nvSpPr>
        <p:spPr>
          <a:xfrm>
            <a:off x="0" y="0"/>
            <a:ext cx="6705599" cy="6561136"/>
          </a:xfrm>
          <a:prstGeom prst="rect">
            <a:avLst/>
          </a:prstGeom>
          <a:solidFill>
            <a:srgbClr val="CCCC00">
              <a:alpha val="66666"/>
            </a:srgbClr>
          </a:solidFill>
          <a:ln w="12700" cap="flat" cmpd="sng">
            <a:solidFill>
              <a:schemeClr val="dk1"/>
            </a:solidFill>
            <a:prstDash val="solid"/>
            <a:miter/>
            <a:headEnd type="none" w="med" len="med"/>
            <a:tailEnd type="none" w="med" len="med"/>
          </a:ln>
        </p:spPr>
        <p:txBody>
          <a:bodyPr lIns="91425" tIns="45700" rIns="91425" bIns="45700" anchor="t" anchorCtr="0">
            <a:noAutofit/>
          </a:bodyPr>
          <a:lstStyle/>
          <a:p>
            <a:pPr marL="0" marR="0" lvl="0" indent="0" algn="ctr" rtl="0">
              <a:lnSpc>
                <a:spcPct val="100000"/>
              </a:lnSpc>
              <a:spcBef>
                <a:spcPts val="0"/>
              </a:spcBef>
              <a:spcAft>
                <a:spcPts val="0"/>
              </a:spcAft>
              <a:buClr>
                <a:schemeClr val="dk1"/>
              </a:buClr>
              <a:buSzPct val="25000"/>
              <a:buFont typeface="Arial Black"/>
              <a:buNone/>
            </a:pPr>
            <a:r>
              <a:rPr lang="en-US" sz="1800" b="1" i="0" u="none">
                <a:solidFill>
                  <a:schemeClr val="dk1"/>
                </a:solidFill>
                <a:latin typeface="Arial Black"/>
                <a:ea typeface="Arial Black"/>
                <a:cs typeface="Arial Black"/>
                <a:sym typeface="Arial Black"/>
              </a:rPr>
              <a:t>The Crittenden Compromise</a:t>
            </a:r>
          </a:p>
          <a:p>
            <a:pPr marL="0" marR="0" lvl="0" indent="0" algn="l" rtl="0">
              <a:lnSpc>
                <a:spcPct val="100000"/>
              </a:lnSpc>
              <a:spcBef>
                <a:spcPts val="900"/>
              </a:spcBef>
              <a:spcAft>
                <a:spcPts val="0"/>
              </a:spcAft>
              <a:buClr>
                <a:schemeClr val="dk1"/>
              </a:buClr>
              <a:buSzPct val="25000"/>
              <a:buFont typeface="Arial Black"/>
              <a:buNone/>
            </a:pPr>
            <a:r>
              <a:rPr lang="en-US" sz="1800" b="1" i="0" u="none">
                <a:solidFill>
                  <a:schemeClr val="dk1"/>
                </a:solidFill>
                <a:latin typeface="Arial Black"/>
                <a:ea typeface="Arial Black"/>
                <a:cs typeface="Arial Black"/>
                <a:sym typeface="Arial Black"/>
              </a:rPr>
              <a:t>In an attempt to stop states from seceding, a Senate plan authored mainly by John J. Crittenden of Kentucky proposed a compromise plan.</a:t>
            </a:r>
          </a:p>
          <a:p>
            <a:pPr marL="0" marR="0" lvl="0" indent="0" algn="l" rtl="0">
              <a:lnSpc>
                <a:spcPct val="100000"/>
              </a:lnSpc>
              <a:spcBef>
                <a:spcPts val="900"/>
              </a:spcBef>
              <a:spcAft>
                <a:spcPts val="0"/>
              </a:spcAft>
              <a:buClr>
                <a:schemeClr val="dk1"/>
              </a:buClr>
              <a:buSzPct val="25000"/>
              <a:buFont typeface="Arial Black"/>
              <a:buNone/>
            </a:pPr>
            <a:r>
              <a:rPr lang="en-US" sz="1800" b="1" i="0" u="none">
                <a:solidFill>
                  <a:schemeClr val="dk1"/>
                </a:solidFill>
                <a:latin typeface="Arial Black"/>
                <a:ea typeface="Arial Black"/>
                <a:cs typeface="Arial Black"/>
                <a:sym typeface="Arial Black"/>
              </a:rPr>
              <a:t>It consisted of a series of proposed constitutional amendments, which protected slavery in all territories south of the Missouri Compromise line of 36° 30' "now held, or hereafter acquired," while prohibiting it north of the line; prohibited Congress from abolishing slavery in the District of Columbia, or in national jurisdictions within slave states; forbade federal interference with interstate slave trade; and indemnified owners prevented by "local opposition" from recovering fugitive slaves. These amendments would have been perpetually binding, non amendable and could not be repealed  “for all time”. </a:t>
            </a:r>
          </a:p>
          <a:p>
            <a:pPr marL="0" marR="0" lvl="0" indent="0" algn="l" rtl="0">
              <a:lnSpc>
                <a:spcPct val="100000"/>
              </a:lnSpc>
              <a:spcBef>
                <a:spcPts val="900"/>
              </a:spcBef>
              <a:spcAft>
                <a:spcPts val="0"/>
              </a:spcAft>
              <a:buClr>
                <a:schemeClr val="dk1"/>
              </a:buClr>
              <a:buSzPct val="25000"/>
              <a:buFont typeface="Arial Black"/>
              <a:buNone/>
            </a:pPr>
            <a:r>
              <a:rPr lang="en-US" sz="1800" b="1" i="0" u="none">
                <a:solidFill>
                  <a:schemeClr val="dk1"/>
                </a:solidFill>
                <a:latin typeface="Arial Black"/>
                <a:ea typeface="Arial Black"/>
                <a:cs typeface="Arial Black"/>
                <a:sym typeface="Arial Black"/>
              </a:rPr>
              <a:t>Republicans in Congress opposed the Compromise, seeing it as an utter repudiation of their platform. They were able to kill it in committee on December 28, 1860, and on the Senate floor on January 16, 1861. </a:t>
            </a:r>
          </a:p>
        </p:txBody>
      </p:sp>
      <p:pic>
        <p:nvPicPr>
          <p:cNvPr id="303" name="Shape 303" descr="critte"/>
          <p:cNvPicPr preferRelativeResize="0"/>
          <p:nvPr/>
        </p:nvPicPr>
        <p:blipFill rotWithShape="1">
          <a:blip r:embed="rId3">
            <a:alphaModFix/>
          </a:blip>
          <a:srcRect/>
          <a:stretch/>
        </p:blipFill>
        <p:spPr>
          <a:xfrm>
            <a:off x="6781800" y="1676400"/>
            <a:ext cx="2362200" cy="3429000"/>
          </a:xfrm>
          <a:prstGeom prst="rect">
            <a:avLst/>
          </a:prstGeom>
          <a:noFill/>
          <a:ln w="28575" cap="flat" cmpd="sng">
            <a:solidFill>
              <a:srgbClr val="000000"/>
            </a:solidFill>
            <a:prstDash val="solid"/>
            <a:miter/>
            <a:headEnd type="none" w="med" len="med"/>
            <a:tailEnd type="none" w="med" len="med"/>
          </a:ln>
        </p:spPr>
      </p:pic>
      <p:sp>
        <p:nvSpPr>
          <p:cNvPr id="304" name="Shape 304"/>
          <p:cNvSpPr txBox="1"/>
          <p:nvPr/>
        </p:nvSpPr>
        <p:spPr>
          <a:xfrm>
            <a:off x="6934200" y="5410200"/>
            <a:ext cx="2209799" cy="720724"/>
          </a:xfrm>
          <a:prstGeom prst="rect">
            <a:avLst/>
          </a:prstGeom>
          <a:solidFill>
            <a:srgbClr val="C8DEC0"/>
          </a:solidFill>
          <a:ln w="19050" cap="flat" cmpd="sng">
            <a:solidFill>
              <a:schemeClr val="dk1"/>
            </a:solidFill>
            <a:prstDash val="solid"/>
            <a:miter/>
            <a:headEnd type="none" w="med" len="med"/>
            <a:tailEnd type="none" w="med" len="med"/>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Arial Black"/>
              <a:buNone/>
            </a:pPr>
            <a:r>
              <a:rPr lang="en-US" sz="2000" b="1" i="0" u="none">
                <a:solidFill>
                  <a:schemeClr val="dk1"/>
                </a:solidFill>
                <a:latin typeface="Arial Black"/>
                <a:ea typeface="Arial Black"/>
                <a:cs typeface="Arial Black"/>
                <a:sym typeface="Arial Black"/>
              </a:rPr>
              <a:t>Senator John J. Crittenden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06"/>
        <p:cNvGrpSpPr/>
        <p:nvPr/>
      </p:nvGrpSpPr>
      <p:grpSpPr>
        <a:xfrm>
          <a:off x="0" y="0"/>
          <a:ext cx="0" cy="0"/>
          <a:chOff x="0" y="0"/>
          <a:chExt cx="0" cy="0"/>
        </a:xfrm>
      </p:grpSpPr>
      <p:sp>
        <p:nvSpPr>
          <p:cNvPr id="107" name="Shape 107"/>
          <p:cNvSpPr txBox="1"/>
          <p:nvPr/>
        </p:nvSpPr>
        <p:spPr>
          <a:xfrm>
            <a:off x="0" y="0"/>
            <a:ext cx="9144000" cy="641350"/>
          </a:xfrm>
          <a:prstGeom prst="rect">
            <a:avLst/>
          </a:prstGeom>
          <a:solidFill>
            <a:srgbClr val="D6C9AA"/>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Arial Black"/>
              <a:buNone/>
            </a:pPr>
            <a:r>
              <a:rPr lang="en-US" sz="1800" b="1" i="0" u="none" strike="noStrike" cap="none">
                <a:solidFill>
                  <a:schemeClr val="dk1"/>
                </a:solidFill>
                <a:latin typeface="Arial Black"/>
                <a:ea typeface="Arial Black"/>
                <a:cs typeface="Arial Black"/>
                <a:sym typeface="Arial Black"/>
              </a:rPr>
              <a:t>Free Soil Party, new anti-slavery party. Party slogan: “Free soil, free speech, free labour, and free men.</a:t>
            </a:r>
          </a:p>
        </p:txBody>
      </p:sp>
      <p:pic>
        <p:nvPicPr>
          <p:cNvPr id="108" name="Shape 108" descr="3b50339v5w"/>
          <p:cNvPicPr preferRelativeResize="0"/>
          <p:nvPr/>
        </p:nvPicPr>
        <p:blipFill rotWithShape="1">
          <a:blip r:embed="rId3">
            <a:alphaModFix/>
          </a:blip>
          <a:srcRect/>
          <a:stretch/>
        </p:blipFill>
        <p:spPr>
          <a:xfrm>
            <a:off x="6629400" y="1143000"/>
            <a:ext cx="2514599" cy="4495800"/>
          </a:xfrm>
          <a:prstGeom prst="rect">
            <a:avLst/>
          </a:prstGeom>
          <a:noFill/>
          <a:ln>
            <a:noFill/>
          </a:ln>
        </p:spPr>
      </p:pic>
      <p:sp>
        <p:nvSpPr>
          <p:cNvPr id="109" name="Shape 109"/>
          <p:cNvSpPr txBox="1"/>
          <p:nvPr/>
        </p:nvSpPr>
        <p:spPr>
          <a:xfrm>
            <a:off x="0" y="723900"/>
            <a:ext cx="6476999" cy="5584825"/>
          </a:xfrm>
          <a:prstGeom prst="rect">
            <a:avLst/>
          </a:prstGeom>
          <a:solidFill>
            <a:srgbClr val="FFFF00"/>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Arial Black"/>
              <a:buNone/>
            </a:pPr>
            <a:r>
              <a:rPr lang="en-US" sz="1800" b="1" i="0" u="none" strike="noStrike" cap="none">
                <a:solidFill>
                  <a:schemeClr val="dk1"/>
                </a:solidFill>
                <a:latin typeface="Arial Black"/>
                <a:ea typeface="Arial Black"/>
                <a:cs typeface="Arial Black"/>
                <a:sym typeface="Arial Black"/>
              </a:rPr>
              <a:t>Founded in 1848, at Buffalo, New York by members of the Whig Party and the Liberty Party.</a:t>
            </a:r>
          </a:p>
          <a:p>
            <a:pPr marL="0" marR="0" lvl="0" indent="0" algn="l" rtl="0">
              <a:lnSpc>
                <a:spcPct val="100000"/>
              </a:lnSpc>
              <a:spcBef>
                <a:spcPts val="0"/>
              </a:spcBef>
              <a:spcAft>
                <a:spcPts val="0"/>
              </a:spcAft>
              <a:buClr>
                <a:schemeClr val="dk1"/>
              </a:buClr>
              <a:buFont typeface="Arial"/>
              <a:buNone/>
            </a:pPr>
            <a:endParaRPr sz="1800" b="1" i="0" u="none" strike="noStrike" cap="none">
              <a:solidFill>
                <a:schemeClr val="dk1"/>
              </a:solidFill>
              <a:latin typeface="Arial Black"/>
              <a:ea typeface="Arial Black"/>
              <a:cs typeface="Arial Black"/>
              <a:sym typeface="Arial Black"/>
            </a:endParaRPr>
          </a:p>
          <a:p>
            <a:pPr marL="0" marR="0" lvl="0" indent="0" algn="l" rtl="0">
              <a:lnSpc>
                <a:spcPct val="100000"/>
              </a:lnSpc>
              <a:spcBef>
                <a:spcPts val="0"/>
              </a:spcBef>
              <a:spcAft>
                <a:spcPts val="0"/>
              </a:spcAft>
              <a:buClr>
                <a:schemeClr val="dk1"/>
              </a:buClr>
              <a:buSzPct val="25000"/>
              <a:buFont typeface="Arial Black"/>
              <a:buNone/>
            </a:pPr>
            <a:r>
              <a:rPr lang="en-US" sz="1800" b="1" i="0" u="none" strike="noStrike" cap="none">
                <a:solidFill>
                  <a:schemeClr val="dk1"/>
                </a:solidFill>
                <a:latin typeface="Arial Black"/>
                <a:ea typeface="Arial Black"/>
                <a:cs typeface="Arial Black"/>
                <a:sym typeface="Arial Black"/>
              </a:rPr>
              <a:t>Opposed the extension of slavery into new  western territories.</a:t>
            </a:r>
          </a:p>
          <a:p>
            <a:pPr marL="0" marR="0" lvl="0" indent="0" algn="l" rtl="0">
              <a:lnSpc>
                <a:spcPct val="100000"/>
              </a:lnSpc>
              <a:spcBef>
                <a:spcPts val="0"/>
              </a:spcBef>
              <a:spcAft>
                <a:spcPts val="0"/>
              </a:spcAft>
              <a:buClr>
                <a:schemeClr val="dk1"/>
              </a:buClr>
              <a:buFont typeface="Arial"/>
              <a:buNone/>
            </a:pPr>
            <a:endParaRPr sz="1800" b="1" i="0" u="none" strike="noStrike" cap="none">
              <a:solidFill>
                <a:schemeClr val="dk1"/>
              </a:solidFill>
              <a:latin typeface="Arial Black"/>
              <a:ea typeface="Arial Black"/>
              <a:cs typeface="Arial Black"/>
              <a:sym typeface="Arial Black"/>
            </a:endParaRPr>
          </a:p>
          <a:p>
            <a:pPr marL="0" marR="0" lvl="0" indent="0" algn="l" rtl="0">
              <a:lnSpc>
                <a:spcPct val="100000"/>
              </a:lnSpc>
              <a:spcBef>
                <a:spcPts val="0"/>
              </a:spcBef>
              <a:spcAft>
                <a:spcPts val="0"/>
              </a:spcAft>
              <a:buClr>
                <a:schemeClr val="dk1"/>
              </a:buClr>
              <a:buSzPct val="25000"/>
              <a:buFont typeface="Arial Black"/>
              <a:buNone/>
            </a:pPr>
            <a:r>
              <a:rPr lang="en-US" sz="1800" b="1" i="0" u="none" strike="noStrike" cap="none">
                <a:solidFill>
                  <a:schemeClr val="dk1"/>
                </a:solidFill>
                <a:latin typeface="Arial Black"/>
                <a:ea typeface="Arial Black"/>
                <a:cs typeface="Arial Black"/>
                <a:sym typeface="Arial Black"/>
              </a:rPr>
              <a:t>One of the first elections a third party affected the outcome. Van Buren received 10% of the vote, which split traditional Democratic support and enabled the Whig candidate, Zachary Taylor, to win.</a:t>
            </a:r>
          </a:p>
          <a:p>
            <a:pPr marL="0" marR="0" lvl="0" indent="0" algn="l" rtl="0">
              <a:lnSpc>
                <a:spcPct val="100000"/>
              </a:lnSpc>
              <a:spcBef>
                <a:spcPts val="0"/>
              </a:spcBef>
              <a:spcAft>
                <a:spcPts val="0"/>
              </a:spcAft>
              <a:buClr>
                <a:schemeClr val="dk1"/>
              </a:buClr>
              <a:buFont typeface="Arial"/>
              <a:buNone/>
            </a:pPr>
            <a:endParaRPr sz="1800" b="1" i="0" u="none" strike="noStrike" cap="none">
              <a:solidFill>
                <a:schemeClr val="dk1"/>
              </a:solidFill>
              <a:latin typeface="Arial Black"/>
              <a:ea typeface="Arial Black"/>
              <a:cs typeface="Arial Black"/>
              <a:sym typeface="Arial Black"/>
            </a:endParaRPr>
          </a:p>
          <a:p>
            <a:pPr marL="0" marR="0" lvl="0" indent="0" algn="l" rtl="0">
              <a:lnSpc>
                <a:spcPct val="100000"/>
              </a:lnSpc>
              <a:spcBef>
                <a:spcPts val="0"/>
              </a:spcBef>
              <a:spcAft>
                <a:spcPts val="0"/>
              </a:spcAft>
              <a:buClr>
                <a:schemeClr val="dk1"/>
              </a:buClr>
              <a:buSzPct val="25000"/>
              <a:buFont typeface="Arial Black"/>
              <a:buNone/>
            </a:pPr>
            <a:r>
              <a:rPr lang="en-US" sz="1800" b="1" i="0" u="none" strike="noStrike" cap="none">
                <a:solidFill>
                  <a:schemeClr val="dk1"/>
                </a:solidFill>
                <a:latin typeface="Arial Black"/>
                <a:ea typeface="Arial Black"/>
                <a:cs typeface="Arial Black"/>
                <a:sym typeface="Arial Black"/>
              </a:rPr>
              <a:t>By 1852, the Free-Soil Party had 12 congressmen.</a:t>
            </a:r>
          </a:p>
          <a:p>
            <a:pPr marL="0" marR="0" lvl="0" indent="0" algn="l" rtl="0">
              <a:lnSpc>
                <a:spcPct val="100000"/>
              </a:lnSpc>
              <a:spcBef>
                <a:spcPts val="0"/>
              </a:spcBef>
              <a:spcAft>
                <a:spcPts val="0"/>
              </a:spcAft>
              <a:buClr>
                <a:schemeClr val="dk1"/>
              </a:buClr>
              <a:buFont typeface="Arial"/>
              <a:buNone/>
            </a:pPr>
            <a:endParaRPr sz="1800" b="1" i="0" u="none" strike="noStrike" cap="none">
              <a:solidFill>
                <a:schemeClr val="dk1"/>
              </a:solidFill>
              <a:latin typeface="Arial Black"/>
              <a:ea typeface="Arial Black"/>
              <a:cs typeface="Arial Black"/>
              <a:sym typeface="Arial Black"/>
            </a:endParaRPr>
          </a:p>
          <a:p>
            <a:pPr marL="0" marR="0" lvl="0" indent="0" algn="l" rtl="0">
              <a:lnSpc>
                <a:spcPct val="100000"/>
              </a:lnSpc>
              <a:spcBef>
                <a:spcPts val="0"/>
              </a:spcBef>
              <a:spcAft>
                <a:spcPts val="0"/>
              </a:spcAft>
              <a:buClr>
                <a:schemeClr val="dk1"/>
              </a:buClr>
              <a:buFont typeface="Arial"/>
              <a:buNone/>
            </a:pPr>
            <a:endParaRPr sz="1800" b="1" i="0" u="none" strike="noStrike" cap="none">
              <a:solidFill>
                <a:schemeClr val="dk1"/>
              </a:solidFill>
              <a:latin typeface="Arial Black"/>
              <a:ea typeface="Arial Black"/>
              <a:cs typeface="Arial Black"/>
              <a:sym typeface="Arial Black"/>
            </a:endParaRPr>
          </a:p>
          <a:p>
            <a:pPr marL="0" marR="0" lvl="0" indent="0" algn="l" rtl="0">
              <a:lnSpc>
                <a:spcPct val="100000"/>
              </a:lnSpc>
              <a:spcBef>
                <a:spcPts val="0"/>
              </a:spcBef>
              <a:spcAft>
                <a:spcPts val="0"/>
              </a:spcAft>
              <a:buClr>
                <a:schemeClr val="dk1"/>
              </a:buClr>
              <a:buSzPct val="25000"/>
              <a:buFont typeface="Arial Black"/>
              <a:buNone/>
            </a:pPr>
            <a:r>
              <a:rPr lang="en-US" sz="1800" b="1" i="0" u="none" strike="noStrike" cap="none">
                <a:solidFill>
                  <a:schemeClr val="dk1"/>
                </a:solidFill>
                <a:latin typeface="Arial Black"/>
                <a:ea typeface="Arial Black"/>
                <a:cs typeface="Arial Black"/>
                <a:sym typeface="Arial Black"/>
              </a:rPr>
              <a:t>By 1854, remaining members joined the Republican Party. </a:t>
            </a:r>
          </a:p>
          <a:p>
            <a:pPr marL="0" marR="0" lvl="0" indent="0" algn="l" rtl="0">
              <a:lnSpc>
                <a:spcPct val="100000"/>
              </a:lnSpc>
              <a:spcBef>
                <a:spcPts val="0"/>
              </a:spcBef>
              <a:spcAft>
                <a:spcPts val="0"/>
              </a:spcAft>
              <a:buClr>
                <a:schemeClr val="dk1"/>
              </a:buClr>
              <a:buFont typeface="Arial"/>
              <a:buNone/>
            </a:pPr>
            <a:endParaRPr sz="1800" b="1" i="0" u="none" strike="noStrike" cap="none">
              <a:solidFill>
                <a:schemeClr val="dk1"/>
              </a:solidFill>
              <a:latin typeface="Arial Black"/>
              <a:ea typeface="Arial Black"/>
              <a:cs typeface="Arial Black"/>
              <a:sym typeface="Arial Black"/>
            </a:endParaRPr>
          </a:p>
          <a:p>
            <a:pPr marL="0" marR="0" lvl="0" indent="0" algn="l" rtl="0">
              <a:lnSpc>
                <a:spcPct val="100000"/>
              </a:lnSpc>
              <a:spcBef>
                <a:spcPts val="0"/>
              </a:spcBef>
              <a:spcAft>
                <a:spcPts val="0"/>
              </a:spcAft>
              <a:buClr>
                <a:schemeClr val="dk1"/>
              </a:buClr>
              <a:buSzPct val="25000"/>
              <a:buFont typeface="Arial Black"/>
              <a:buNone/>
            </a:pPr>
            <a:r>
              <a:rPr lang="en-US" sz="1800" b="1" i="0" u="none" strike="noStrike" cap="none">
                <a:solidFill>
                  <a:schemeClr val="dk1"/>
                </a:solidFill>
                <a:latin typeface="Arial Black"/>
                <a:ea typeface="Arial Black"/>
                <a:cs typeface="Arial Black"/>
                <a:sym typeface="Arial Black"/>
              </a:rPr>
              <a:t>The party scared southerners who saw it as a threat to their culture and way of life.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13"/>
        <p:cNvGrpSpPr/>
        <p:nvPr/>
      </p:nvGrpSpPr>
      <p:grpSpPr>
        <a:xfrm>
          <a:off x="0" y="0"/>
          <a:ext cx="0" cy="0"/>
          <a:chOff x="0" y="0"/>
          <a:chExt cx="0" cy="0"/>
        </a:xfrm>
      </p:grpSpPr>
      <p:sp>
        <p:nvSpPr>
          <p:cNvPr id="114" name="Shape 114"/>
          <p:cNvSpPr txBox="1"/>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98989"/>
              </a:buClr>
              <a:buSzPct val="25000"/>
              <a:buFont typeface="Calibri"/>
              <a:buNone/>
            </a:pPr>
            <a:fld id="{00000000-1234-1234-1234-123412341234}" type="slidenum">
              <a:rPr lang="en-US" sz="1200" b="0" i="0" u="none" strike="noStrike" cap="none">
                <a:solidFill>
                  <a:srgbClr val="898989"/>
                </a:solidFill>
                <a:latin typeface="Calibri"/>
                <a:ea typeface="Calibri"/>
                <a:cs typeface="Calibri"/>
                <a:sym typeface="Calibri"/>
              </a:rPr>
              <a:t>4</a:t>
            </a:fld>
            <a:endParaRPr lang="en-US" sz="1200" b="0" i="0" u="none" strike="noStrike" cap="none">
              <a:solidFill>
                <a:srgbClr val="898989"/>
              </a:solidFill>
              <a:latin typeface="Calibri"/>
              <a:ea typeface="Calibri"/>
              <a:cs typeface="Calibri"/>
              <a:sym typeface="Calibri"/>
            </a:endParaRPr>
          </a:p>
        </p:txBody>
      </p:sp>
      <p:pic>
        <p:nvPicPr>
          <p:cNvPr id="115" name="Shape 115"/>
          <p:cNvPicPr preferRelativeResize="0"/>
          <p:nvPr/>
        </p:nvPicPr>
        <p:blipFill rotWithShape="1">
          <a:blip r:embed="rId3">
            <a:alphaModFix/>
          </a:blip>
          <a:srcRect b="18417"/>
          <a:stretch/>
        </p:blipFill>
        <p:spPr>
          <a:xfrm>
            <a:off x="0" y="1981200"/>
            <a:ext cx="9144000" cy="4495800"/>
          </a:xfrm>
          <a:prstGeom prst="rect">
            <a:avLst/>
          </a:prstGeom>
          <a:noFill/>
          <a:ln>
            <a:noFill/>
          </a:ln>
        </p:spPr>
      </p:pic>
      <p:grpSp>
        <p:nvGrpSpPr>
          <p:cNvPr id="116" name="Shape 116"/>
          <p:cNvGrpSpPr/>
          <p:nvPr/>
        </p:nvGrpSpPr>
        <p:grpSpPr>
          <a:xfrm>
            <a:off x="0" y="0"/>
            <a:ext cx="9144000" cy="1828800"/>
            <a:chOff x="225425" y="73025"/>
            <a:chExt cx="8772525" cy="2236787"/>
          </a:xfrm>
        </p:grpSpPr>
        <p:pic>
          <p:nvPicPr>
            <p:cNvPr id="117" name="Shape 117"/>
            <p:cNvPicPr preferRelativeResize="0"/>
            <p:nvPr/>
          </p:nvPicPr>
          <p:blipFill rotWithShape="1">
            <a:blip r:embed="rId4">
              <a:alphaModFix/>
            </a:blip>
            <a:srcRect/>
            <a:stretch/>
          </p:blipFill>
          <p:spPr>
            <a:xfrm>
              <a:off x="225425" y="73025"/>
              <a:ext cx="8772525" cy="2236787"/>
            </a:xfrm>
            <a:prstGeom prst="rect">
              <a:avLst/>
            </a:prstGeom>
            <a:noFill/>
            <a:ln w="9525" cap="flat" cmpd="sng">
              <a:solidFill>
                <a:schemeClr val="dk1"/>
              </a:solidFill>
              <a:prstDash val="solid"/>
              <a:miter/>
              <a:headEnd type="none" w="med" len="med"/>
              <a:tailEnd type="none" w="med" len="med"/>
            </a:ln>
          </p:spPr>
        </p:pic>
        <p:sp>
          <p:nvSpPr>
            <p:cNvPr id="118" name="Shape 118"/>
            <p:cNvSpPr txBox="1"/>
            <p:nvPr/>
          </p:nvSpPr>
          <p:spPr>
            <a:xfrm>
              <a:off x="228600" y="76200"/>
              <a:ext cx="8761412" cy="2201862"/>
            </a:xfrm>
            <a:prstGeom prst="rect">
              <a:avLst/>
            </a:prstGeom>
            <a:solidFill>
              <a:srgbClr val="CCCC00"/>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lt1"/>
                </a:buClr>
                <a:buSzPct val="25000"/>
                <a:buFont typeface="Arial Black"/>
                <a:buNone/>
              </a:pPr>
              <a:r>
                <a:rPr lang="en-US" sz="2800" b="0" i="0" u="none" strike="noStrike" cap="none">
                  <a:solidFill>
                    <a:schemeClr val="lt1"/>
                  </a:solidFill>
                  <a:latin typeface="Arial Black"/>
                  <a:ea typeface="Arial Black"/>
                  <a:cs typeface="Arial Black"/>
                  <a:sym typeface="Arial Black"/>
                </a:rPr>
                <a:t>The Compromise of 1850 revolved around the issue of allowing California into the Union as a free state which would upset the balance between free and slave states.</a:t>
              </a:r>
            </a:p>
          </p:txBody>
        </p:sp>
      </p:grpSp>
      <p:cxnSp>
        <p:nvCxnSpPr>
          <p:cNvPr id="119" name="Shape 119"/>
          <p:cNvCxnSpPr/>
          <p:nvPr/>
        </p:nvCxnSpPr>
        <p:spPr>
          <a:xfrm rot="10800000">
            <a:off x="5410200" y="5562599"/>
            <a:ext cx="0" cy="762000"/>
          </a:xfrm>
          <a:prstGeom prst="straightConnector1">
            <a:avLst/>
          </a:prstGeom>
          <a:noFill/>
          <a:ln w="63500" cap="flat" cmpd="sng">
            <a:solidFill>
              <a:srgbClr val="FF0000"/>
            </a:solidFill>
            <a:prstDash val="solid"/>
            <a:miter/>
            <a:headEnd type="none" w="med" len="med"/>
            <a:tailEnd type="triangle" w="lg" len="lg"/>
          </a:ln>
        </p:spPr>
      </p:cxnSp>
      <p:cxnSp>
        <p:nvCxnSpPr>
          <p:cNvPr id="120" name="Shape 120"/>
          <p:cNvCxnSpPr/>
          <p:nvPr/>
        </p:nvCxnSpPr>
        <p:spPr>
          <a:xfrm>
            <a:off x="5562600" y="6324600"/>
            <a:ext cx="2057400" cy="0"/>
          </a:xfrm>
          <a:prstGeom prst="straightConnector1">
            <a:avLst/>
          </a:prstGeom>
          <a:noFill/>
          <a:ln w="63500" cap="flat" cmpd="sng">
            <a:solidFill>
              <a:srgbClr val="FF0000"/>
            </a:solidFill>
            <a:prstDash val="solid"/>
            <a:miter/>
            <a:headEnd type="none" w="med" len="med"/>
            <a:tailEnd type="triangle" w="lg" len="lg"/>
          </a:ln>
        </p:spPr>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24"/>
        <p:cNvGrpSpPr/>
        <p:nvPr/>
      </p:nvGrpSpPr>
      <p:grpSpPr>
        <a:xfrm>
          <a:off x="0" y="0"/>
          <a:ext cx="0" cy="0"/>
          <a:chOff x="0" y="0"/>
          <a:chExt cx="0" cy="0"/>
        </a:xfrm>
      </p:grpSpPr>
      <p:pic>
        <p:nvPicPr>
          <p:cNvPr id="125" name="Shape 125" descr="old senate cahmber where debate took place"/>
          <p:cNvPicPr preferRelativeResize="0"/>
          <p:nvPr/>
        </p:nvPicPr>
        <p:blipFill rotWithShape="1">
          <a:blip r:embed="rId3">
            <a:alphaModFix/>
          </a:blip>
          <a:srcRect/>
          <a:stretch/>
        </p:blipFill>
        <p:spPr>
          <a:xfrm>
            <a:off x="0" y="914400"/>
            <a:ext cx="3962399" cy="5333999"/>
          </a:xfrm>
          <a:prstGeom prst="rect">
            <a:avLst/>
          </a:prstGeom>
          <a:noFill/>
          <a:ln>
            <a:noFill/>
          </a:ln>
        </p:spPr>
      </p:pic>
      <p:sp>
        <p:nvSpPr>
          <p:cNvPr id="126" name="Shape 126"/>
          <p:cNvSpPr txBox="1"/>
          <p:nvPr/>
        </p:nvSpPr>
        <p:spPr>
          <a:xfrm>
            <a:off x="0" y="0"/>
            <a:ext cx="3962399" cy="822324"/>
          </a:xfrm>
          <a:prstGeom prst="rect">
            <a:avLst/>
          </a:prstGeom>
          <a:solidFill>
            <a:srgbClr val="DAA2A2"/>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Arial Black"/>
              <a:buNone/>
            </a:pPr>
            <a:r>
              <a:rPr lang="en-US" sz="2400" b="1" i="0" u="none" strike="noStrike" cap="none">
                <a:solidFill>
                  <a:schemeClr val="dk1"/>
                </a:solidFill>
                <a:latin typeface="Arial Black"/>
                <a:ea typeface="Arial Black"/>
                <a:cs typeface="Arial Black"/>
                <a:sym typeface="Arial Black"/>
              </a:rPr>
              <a:t>The Compromise of 1850 had five sections</a:t>
            </a:r>
          </a:p>
        </p:txBody>
      </p:sp>
      <p:sp>
        <p:nvSpPr>
          <p:cNvPr id="127" name="Shape 127"/>
          <p:cNvSpPr txBox="1"/>
          <p:nvPr/>
        </p:nvSpPr>
        <p:spPr>
          <a:xfrm>
            <a:off x="0" y="6216650"/>
            <a:ext cx="4190999" cy="581024"/>
          </a:xfrm>
          <a:prstGeom prst="rect">
            <a:avLst/>
          </a:prstGeom>
          <a:solidFill>
            <a:srgbClr val="DCC8C2"/>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Arial Black"/>
              <a:buNone/>
            </a:pPr>
            <a:r>
              <a:rPr lang="en-US" sz="1600" b="1" i="0" u="none" strike="noStrike" cap="none">
                <a:solidFill>
                  <a:schemeClr val="dk1"/>
                </a:solidFill>
                <a:latin typeface="Arial Black"/>
                <a:ea typeface="Arial Black"/>
                <a:cs typeface="Arial Black"/>
                <a:sym typeface="Arial Black"/>
              </a:rPr>
              <a:t>Old Senate chambers where debate took place</a:t>
            </a:r>
          </a:p>
        </p:txBody>
      </p:sp>
      <p:sp>
        <p:nvSpPr>
          <p:cNvPr id="128" name="Shape 128"/>
          <p:cNvSpPr txBox="1"/>
          <p:nvPr/>
        </p:nvSpPr>
        <p:spPr>
          <a:xfrm>
            <a:off x="4191000" y="60325"/>
            <a:ext cx="4953000" cy="6159499"/>
          </a:xfrm>
          <a:prstGeom prst="rect">
            <a:avLst/>
          </a:prstGeom>
          <a:solidFill>
            <a:srgbClr val="D7E4BD"/>
          </a:solid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dk1"/>
              </a:buClr>
              <a:buSzPct val="100000"/>
              <a:buFont typeface="Arial Black"/>
              <a:buAutoNum type="arabicPeriod"/>
            </a:pPr>
            <a:r>
              <a:rPr lang="en-US" sz="1900" b="1" i="0" u="none" strike="noStrike" cap="none">
                <a:solidFill>
                  <a:schemeClr val="dk1"/>
                </a:solidFill>
                <a:latin typeface="Arial Black"/>
                <a:ea typeface="Arial Black"/>
                <a:cs typeface="Arial Black"/>
                <a:sym typeface="Arial Black"/>
              </a:rPr>
              <a:t>The territories of New Mexico, Nevada, Arizona, and Utah would be organized without mention of slavery. The decision would be made when they applied for statehood.</a:t>
            </a:r>
          </a:p>
          <a:p>
            <a:pPr marL="342900" marR="0" lvl="0" indent="-342900" algn="l" rtl="0">
              <a:lnSpc>
                <a:spcPct val="100000"/>
              </a:lnSpc>
              <a:spcBef>
                <a:spcPts val="0"/>
              </a:spcBef>
              <a:spcAft>
                <a:spcPts val="0"/>
              </a:spcAft>
              <a:buClr>
                <a:schemeClr val="dk1"/>
              </a:buClr>
              <a:buFont typeface="Arial"/>
              <a:buNone/>
            </a:pPr>
            <a:endParaRPr sz="1900" b="1" i="0" u="none" strike="noStrike" cap="none">
              <a:solidFill>
                <a:schemeClr val="dk1"/>
              </a:solidFill>
              <a:latin typeface="Arial Black"/>
              <a:ea typeface="Arial Black"/>
              <a:cs typeface="Arial Black"/>
              <a:sym typeface="Arial Black"/>
            </a:endParaRPr>
          </a:p>
          <a:p>
            <a:pPr marL="342900" marR="0" lvl="0" indent="-342900" algn="l" rtl="0">
              <a:lnSpc>
                <a:spcPct val="100000"/>
              </a:lnSpc>
              <a:spcBef>
                <a:spcPts val="0"/>
              </a:spcBef>
              <a:spcAft>
                <a:spcPts val="0"/>
              </a:spcAft>
              <a:buClr>
                <a:schemeClr val="dk1"/>
              </a:buClr>
              <a:buSzPct val="100000"/>
              <a:buFont typeface="Arial Black"/>
              <a:buAutoNum type="arabicPeriod"/>
            </a:pPr>
            <a:r>
              <a:rPr lang="en-US" sz="1900" b="1" i="0" u="none" strike="noStrike" cap="none">
                <a:solidFill>
                  <a:schemeClr val="dk1"/>
                </a:solidFill>
                <a:latin typeface="Arial Black"/>
                <a:ea typeface="Arial Black"/>
                <a:cs typeface="Arial Black"/>
                <a:sym typeface="Arial Black"/>
              </a:rPr>
              <a:t>California would be admitted as a free state.</a:t>
            </a:r>
          </a:p>
          <a:p>
            <a:pPr marL="342900" marR="0" lvl="0" indent="-342900" algn="l" rtl="0">
              <a:lnSpc>
                <a:spcPct val="100000"/>
              </a:lnSpc>
              <a:spcBef>
                <a:spcPts val="0"/>
              </a:spcBef>
              <a:spcAft>
                <a:spcPts val="0"/>
              </a:spcAft>
              <a:buClr>
                <a:schemeClr val="dk1"/>
              </a:buClr>
              <a:buFont typeface="Arial"/>
              <a:buNone/>
            </a:pPr>
            <a:endParaRPr sz="1900" b="1" i="0" u="none" strike="noStrike" cap="none">
              <a:solidFill>
                <a:schemeClr val="dk1"/>
              </a:solidFill>
              <a:latin typeface="Arial Black"/>
              <a:ea typeface="Arial Black"/>
              <a:cs typeface="Arial Black"/>
              <a:sym typeface="Arial Black"/>
            </a:endParaRPr>
          </a:p>
          <a:p>
            <a:pPr marL="342900" marR="0" lvl="0" indent="-342900" algn="l" rtl="0">
              <a:lnSpc>
                <a:spcPct val="100000"/>
              </a:lnSpc>
              <a:spcBef>
                <a:spcPts val="0"/>
              </a:spcBef>
              <a:spcAft>
                <a:spcPts val="0"/>
              </a:spcAft>
              <a:buClr>
                <a:schemeClr val="dk1"/>
              </a:buClr>
              <a:buSzPct val="25000"/>
              <a:buFont typeface="Arial Black"/>
              <a:buNone/>
            </a:pPr>
            <a:r>
              <a:rPr lang="en-US" sz="1900" b="1" i="0" u="none" strike="noStrike" cap="none">
                <a:solidFill>
                  <a:schemeClr val="dk1"/>
                </a:solidFill>
                <a:latin typeface="Arial Black"/>
                <a:ea typeface="Arial Black"/>
                <a:cs typeface="Arial Black"/>
                <a:sym typeface="Arial Black"/>
              </a:rPr>
              <a:t>3.Texas would relinquish the land in dispute but, in compensation, given $10 million to pay its debt to Mexico.</a:t>
            </a:r>
          </a:p>
          <a:p>
            <a:pPr marL="342900" marR="0" lvl="0" indent="-342900" algn="l" rtl="0">
              <a:lnSpc>
                <a:spcPct val="100000"/>
              </a:lnSpc>
              <a:spcBef>
                <a:spcPts val="0"/>
              </a:spcBef>
              <a:spcAft>
                <a:spcPts val="0"/>
              </a:spcAft>
              <a:buClr>
                <a:schemeClr val="dk1"/>
              </a:buClr>
              <a:buFont typeface="Arial"/>
              <a:buNone/>
            </a:pPr>
            <a:endParaRPr sz="1900" b="1" i="0" u="none" strike="noStrike" cap="none">
              <a:solidFill>
                <a:schemeClr val="dk1"/>
              </a:solidFill>
              <a:latin typeface="Arial Black"/>
              <a:ea typeface="Arial Black"/>
              <a:cs typeface="Arial Black"/>
              <a:sym typeface="Arial Black"/>
            </a:endParaRPr>
          </a:p>
          <a:p>
            <a:pPr marL="342900" marR="0" lvl="0" indent="-342900" algn="l" rtl="0">
              <a:lnSpc>
                <a:spcPct val="100000"/>
              </a:lnSpc>
              <a:spcBef>
                <a:spcPts val="0"/>
              </a:spcBef>
              <a:spcAft>
                <a:spcPts val="0"/>
              </a:spcAft>
              <a:buClr>
                <a:schemeClr val="dk1"/>
              </a:buClr>
              <a:buSzPct val="25000"/>
              <a:buFont typeface="Arial Black"/>
              <a:buNone/>
            </a:pPr>
            <a:r>
              <a:rPr lang="en-US" sz="1900" b="1" i="0" u="none" strike="noStrike" cap="none">
                <a:solidFill>
                  <a:schemeClr val="dk1"/>
                </a:solidFill>
                <a:latin typeface="Arial Black"/>
                <a:ea typeface="Arial Black"/>
                <a:cs typeface="Arial Black"/>
                <a:sym typeface="Arial Black"/>
              </a:rPr>
              <a:t>4.The slave trade would be abolished in Washington D.C., although slavery would still be permitted.</a:t>
            </a:r>
          </a:p>
          <a:p>
            <a:pPr marL="342900" marR="0" lvl="0" indent="-342900" algn="l" rtl="0">
              <a:lnSpc>
                <a:spcPct val="100000"/>
              </a:lnSpc>
              <a:spcBef>
                <a:spcPts val="0"/>
              </a:spcBef>
              <a:spcAft>
                <a:spcPts val="0"/>
              </a:spcAft>
              <a:buClr>
                <a:schemeClr val="dk1"/>
              </a:buClr>
              <a:buFont typeface="Arial"/>
              <a:buNone/>
            </a:pPr>
            <a:endParaRPr sz="1900" b="1" i="0" u="none" strike="noStrike" cap="none">
              <a:solidFill>
                <a:schemeClr val="dk1"/>
              </a:solidFill>
              <a:latin typeface="Arial Black"/>
              <a:ea typeface="Arial Black"/>
              <a:cs typeface="Arial Black"/>
              <a:sym typeface="Arial Black"/>
            </a:endParaRPr>
          </a:p>
          <a:p>
            <a:pPr marL="342900" marR="0" lvl="0" indent="-342900" algn="l" rtl="0">
              <a:lnSpc>
                <a:spcPct val="100000"/>
              </a:lnSpc>
              <a:spcBef>
                <a:spcPts val="0"/>
              </a:spcBef>
              <a:spcAft>
                <a:spcPts val="0"/>
              </a:spcAft>
              <a:buClr>
                <a:schemeClr val="dk1"/>
              </a:buClr>
              <a:buSzPct val="25000"/>
              <a:buFont typeface="Arial Black"/>
              <a:buNone/>
            </a:pPr>
            <a:r>
              <a:rPr lang="en-US" sz="1900" b="1" i="0" u="none" strike="noStrike" cap="none">
                <a:solidFill>
                  <a:schemeClr val="dk1"/>
                </a:solidFill>
                <a:latin typeface="Arial Black"/>
                <a:ea typeface="Arial Black"/>
                <a:cs typeface="Arial Black"/>
                <a:sym typeface="Arial Black"/>
              </a:rPr>
              <a:t>5. Fugitive Slave Law.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32"/>
        <p:cNvGrpSpPr/>
        <p:nvPr/>
      </p:nvGrpSpPr>
      <p:grpSpPr>
        <a:xfrm>
          <a:off x="0" y="0"/>
          <a:ext cx="0" cy="0"/>
          <a:chOff x="0" y="0"/>
          <a:chExt cx="0" cy="0"/>
        </a:xfrm>
      </p:grpSpPr>
      <p:sp>
        <p:nvSpPr>
          <p:cNvPr id="133" name="Shape 133"/>
          <p:cNvSpPr txBox="1"/>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98989"/>
              </a:buClr>
              <a:buSzPct val="25000"/>
              <a:buFont typeface="Calibri"/>
              <a:buNone/>
            </a:pPr>
            <a:fld id="{00000000-1234-1234-1234-123412341234}" type="slidenum">
              <a:rPr lang="en-US" sz="1200" b="0" i="0" u="none" strike="noStrike" cap="none">
                <a:solidFill>
                  <a:srgbClr val="898989"/>
                </a:solidFill>
                <a:latin typeface="Calibri"/>
                <a:ea typeface="Calibri"/>
                <a:cs typeface="Calibri"/>
                <a:sym typeface="Calibri"/>
              </a:rPr>
              <a:t>6</a:t>
            </a:fld>
            <a:endParaRPr lang="en-US" sz="1200" b="0" i="0" u="none" strike="noStrike" cap="none">
              <a:solidFill>
                <a:srgbClr val="898989"/>
              </a:solidFill>
              <a:latin typeface="Calibri"/>
              <a:ea typeface="Calibri"/>
              <a:cs typeface="Calibri"/>
              <a:sym typeface="Calibri"/>
            </a:endParaRPr>
          </a:p>
        </p:txBody>
      </p:sp>
      <p:sp>
        <p:nvSpPr>
          <p:cNvPr id="134" name="Shape 134"/>
          <p:cNvSpPr txBox="1"/>
          <p:nvPr/>
        </p:nvSpPr>
        <p:spPr>
          <a:xfrm>
            <a:off x="228600" y="304800"/>
            <a:ext cx="8686800" cy="366711"/>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a:solidFill>
                <a:schemeClr val="dk1"/>
              </a:solidFill>
              <a:latin typeface="Arial"/>
              <a:ea typeface="Arial"/>
              <a:cs typeface="Arial"/>
              <a:sym typeface="Arial"/>
            </a:endParaRPr>
          </a:p>
        </p:txBody>
      </p:sp>
      <p:sp>
        <p:nvSpPr>
          <p:cNvPr id="135" name="Shape 135"/>
          <p:cNvSpPr txBox="1"/>
          <p:nvPr/>
        </p:nvSpPr>
        <p:spPr>
          <a:xfrm>
            <a:off x="304800" y="381000"/>
            <a:ext cx="8839199" cy="366711"/>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a:solidFill>
                <a:schemeClr val="dk1"/>
              </a:solidFill>
              <a:latin typeface="Arial"/>
              <a:ea typeface="Arial"/>
              <a:cs typeface="Arial"/>
              <a:sym typeface="Arial"/>
            </a:endParaRPr>
          </a:p>
        </p:txBody>
      </p:sp>
      <p:sp>
        <p:nvSpPr>
          <p:cNvPr id="136" name="Shape 136"/>
          <p:cNvSpPr txBox="1"/>
          <p:nvPr/>
        </p:nvSpPr>
        <p:spPr>
          <a:xfrm>
            <a:off x="3352800" y="685800"/>
            <a:ext cx="5791200" cy="5978525"/>
          </a:xfrm>
          <a:prstGeom prst="rect">
            <a:avLst/>
          </a:prstGeom>
          <a:solidFill>
            <a:srgbClr val="FFFF66">
              <a:alpha val="64705"/>
            </a:srgbClr>
          </a:solidFill>
          <a:ln w="19050" cap="flat" cmpd="sng">
            <a:solidFill>
              <a:schemeClr val="dk1"/>
            </a:solidFill>
            <a:prstDash val="solid"/>
            <a:miter/>
            <a:headEnd type="none" w="med" len="med"/>
            <a:tailEnd type="none" w="med" len="med"/>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dk1"/>
              </a:buClr>
              <a:buSzPct val="100000"/>
              <a:buFont typeface="Arial Black"/>
              <a:buAutoNum type="arabicPeriod"/>
            </a:pPr>
            <a:r>
              <a:rPr lang="en-US" sz="1600" b="1" i="0" u="none">
                <a:solidFill>
                  <a:schemeClr val="dk1"/>
                </a:solidFill>
                <a:latin typeface="Arial Black"/>
                <a:ea typeface="Arial Black"/>
                <a:cs typeface="Arial Black"/>
                <a:sym typeface="Arial Black"/>
              </a:rPr>
              <a:t>The Kansas-Nebraska Act divided the land west of Missouri into two territories, Kansas and Nebraska. </a:t>
            </a:r>
          </a:p>
          <a:p>
            <a:pPr marL="342900" marR="0" lvl="0" indent="-342900" algn="l" rtl="0">
              <a:lnSpc>
                <a:spcPct val="100000"/>
              </a:lnSpc>
              <a:spcBef>
                <a:spcPts val="0"/>
              </a:spcBef>
              <a:spcAft>
                <a:spcPts val="0"/>
              </a:spcAft>
              <a:buClr>
                <a:schemeClr val="dk1"/>
              </a:buClr>
              <a:buFont typeface="Arial"/>
              <a:buNone/>
            </a:pPr>
            <a:endParaRPr sz="1600" b="1" i="0" u="none">
              <a:solidFill>
                <a:schemeClr val="dk1"/>
              </a:solidFill>
              <a:latin typeface="Arial Black"/>
              <a:ea typeface="Arial Black"/>
              <a:cs typeface="Arial Black"/>
              <a:sym typeface="Arial Black"/>
            </a:endParaRPr>
          </a:p>
          <a:p>
            <a:pPr marL="342900" marR="0" lvl="0" indent="-342900" algn="l" rtl="0">
              <a:lnSpc>
                <a:spcPct val="100000"/>
              </a:lnSpc>
              <a:spcBef>
                <a:spcPts val="0"/>
              </a:spcBef>
              <a:spcAft>
                <a:spcPts val="0"/>
              </a:spcAft>
              <a:buClr>
                <a:schemeClr val="dk1"/>
              </a:buClr>
              <a:buSzPct val="100000"/>
              <a:buFont typeface="Arial Black"/>
              <a:buAutoNum type="arabicPeriod"/>
            </a:pPr>
            <a:r>
              <a:rPr lang="en-US" sz="1600" b="1" i="0" u="none">
                <a:solidFill>
                  <a:schemeClr val="dk1"/>
                </a:solidFill>
                <a:latin typeface="Arial Black"/>
                <a:ea typeface="Arial Black"/>
                <a:cs typeface="Arial Black"/>
                <a:sym typeface="Arial Black"/>
              </a:rPr>
              <a:t>To deal with the slavery issue Douglas included the concept of popular sovereignty which would allow the settlers of the new territories to decide if slavery would be legal. He did this to garner southern support for the his bill.</a:t>
            </a:r>
          </a:p>
          <a:p>
            <a:pPr marL="342900" marR="0" lvl="0" indent="-342900" algn="l" rtl="0">
              <a:lnSpc>
                <a:spcPct val="100000"/>
              </a:lnSpc>
              <a:spcBef>
                <a:spcPts val="0"/>
              </a:spcBef>
              <a:spcAft>
                <a:spcPts val="0"/>
              </a:spcAft>
              <a:buClr>
                <a:schemeClr val="dk1"/>
              </a:buClr>
              <a:buFont typeface="Arial"/>
              <a:buNone/>
            </a:pPr>
            <a:endParaRPr sz="1600" b="1" i="0" u="none">
              <a:solidFill>
                <a:schemeClr val="dk1"/>
              </a:solidFill>
              <a:latin typeface="Arial Black"/>
              <a:ea typeface="Arial Black"/>
              <a:cs typeface="Arial Black"/>
              <a:sym typeface="Arial Black"/>
            </a:endParaRPr>
          </a:p>
          <a:p>
            <a:pPr marL="342900" marR="0" lvl="0" indent="-342900" algn="l" rtl="0">
              <a:lnSpc>
                <a:spcPct val="100000"/>
              </a:lnSpc>
              <a:spcBef>
                <a:spcPts val="0"/>
              </a:spcBef>
              <a:spcAft>
                <a:spcPts val="0"/>
              </a:spcAft>
              <a:buClr>
                <a:schemeClr val="dk1"/>
              </a:buClr>
              <a:buSzPct val="100000"/>
              <a:buFont typeface="Arial Black"/>
              <a:buAutoNum type="arabicPeriod"/>
            </a:pPr>
            <a:r>
              <a:rPr lang="en-US" sz="1600" b="1" i="0" u="none">
                <a:solidFill>
                  <a:schemeClr val="dk1"/>
                </a:solidFill>
                <a:latin typeface="Arial Black"/>
                <a:ea typeface="Arial Black"/>
                <a:cs typeface="Arial Black"/>
                <a:sym typeface="Arial Black"/>
              </a:rPr>
              <a:t>Douglas miscalculated thinking that by leaving the issue of slavery up to the citizens of the new territories it would remove slavery from the national debate.</a:t>
            </a:r>
          </a:p>
          <a:p>
            <a:pPr marL="342900" marR="0" lvl="0" indent="-342900" algn="l" rtl="0">
              <a:lnSpc>
                <a:spcPct val="100000"/>
              </a:lnSpc>
              <a:spcBef>
                <a:spcPts val="0"/>
              </a:spcBef>
              <a:spcAft>
                <a:spcPts val="0"/>
              </a:spcAft>
              <a:buClr>
                <a:schemeClr val="dk1"/>
              </a:buClr>
              <a:buFont typeface="Arial"/>
              <a:buNone/>
            </a:pPr>
            <a:endParaRPr sz="1600" b="1" i="0" u="none">
              <a:solidFill>
                <a:schemeClr val="dk1"/>
              </a:solidFill>
              <a:latin typeface="Arial Black"/>
              <a:ea typeface="Arial Black"/>
              <a:cs typeface="Arial Black"/>
              <a:sym typeface="Arial Black"/>
            </a:endParaRPr>
          </a:p>
          <a:p>
            <a:pPr marL="342900" marR="0" lvl="0" indent="-342900" algn="l" rtl="0">
              <a:lnSpc>
                <a:spcPct val="100000"/>
              </a:lnSpc>
              <a:spcBef>
                <a:spcPts val="0"/>
              </a:spcBef>
              <a:spcAft>
                <a:spcPts val="0"/>
              </a:spcAft>
              <a:buClr>
                <a:schemeClr val="dk1"/>
              </a:buClr>
              <a:buSzPct val="100000"/>
              <a:buFont typeface="Arial Black"/>
              <a:buAutoNum type="arabicPeriod"/>
            </a:pPr>
            <a:r>
              <a:rPr lang="en-US" sz="1600" b="1" i="0" u="none">
                <a:solidFill>
                  <a:schemeClr val="dk1"/>
                </a:solidFill>
                <a:latin typeface="Arial Black"/>
                <a:ea typeface="Arial Black"/>
                <a:cs typeface="Arial Black"/>
                <a:sym typeface="Arial Black"/>
              </a:rPr>
              <a:t>Essentially  the Kansas-Nebraska Act repealed the Missouri Compromise of 1820 making slavery legal where it would have been outlawed.  This enraged anti-slavery citizens.</a:t>
            </a:r>
          </a:p>
          <a:p>
            <a:pPr marL="342900" marR="0" lvl="0" indent="-342900" algn="l" rtl="0">
              <a:lnSpc>
                <a:spcPct val="100000"/>
              </a:lnSpc>
              <a:spcBef>
                <a:spcPts val="0"/>
              </a:spcBef>
              <a:spcAft>
                <a:spcPts val="0"/>
              </a:spcAft>
              <a:buClr>
                <a:schemeClr val="dk1"/>
              </a:buClr>
              <a:buFont typeface="Arial"/>
              <a:buNone/>
            </a:pPr>
            <a:endParaRPr sz="1600" b="1" i="0" u="none">
              <a:solidFill>
                <a:schemeClr val="dk1"/>
              </a:solidFill>
              <a:latin typeface="Arial Black"/>
              <a:ea typeface="Arial Black"/>
              <a:cs typeface="Arial Black"/>
              <a:sym typeface="Arial Black"/>
            </a:endParaRPr>
          </a:p>
          <a:p>
            <a:pPr marL="342900" marR="0" lvl="0" indent="-342900" algn="l" rtl="0">
              <a:lnSpc>
                <a:spcPct val="100000"/>
              </a:lnSpc>
              <a:spcBef>
                <a:spcPts val="0"/>
              </a:spcBef>
              <a:spcAft>
                <a:spcPts val="0"/>
              </a:spcAft>
              <a:buClr>
                <a:schemeClr val="dk1"/>
              </a:buClr>
              <a:buSzPct val="25000"/>
              <a:buFont typeface="Arial Black"/>
              <a:buNone/>
            </a:pPr>
            <a:r>
              <a:rPr lang="en-US" sz="1600" b="1" i="0" u="none">
                <a:solidFill>
                  <a:schemeClr val="dk1"/>
                </a:solidFill>
                <a:latin typeface="Arial Black"/>
                <a:ea typeface="Arial Black"/>
                <a:cs typeface="Arial Black"/>
                <a:sym typeface="Arial Black"/>
              </a:rPr>
              <a:t>5. After months of debate, the Kansas-Nebraska Act passed on May 30, 1854 signed into law by President Franklin Pierce. </a:t>
            </a:r>
          </a:p>
        </p:txBody>
      </p:sp>
      <p:sp>
        <p:nvSpPr>
          <p:cNvPr id="137" name="Shape 137"/>
          <p:cNvSpPr/>
          <p:nvPr/>
        </p:nvSpPr>
        <p:spPr>
          <a:xfrm>
            <a:off x="3352800" y="0"/>
            <a:ext cx="5562600" cy="609600"/>
          </a:xfrm>
          <a:prstGeom prst="rect">
            <a:avLst/>
          </a:prstGeom>
        </p:spPr>
        <p:txBody>
          <a:bodyPr>
            <a:prstTxWarp prst="textPlain">
              <a:avLst/>
            </a:prstTxWarp>
          </a:bodyPr>
          <a:lstStyle/>
          <a:p>
            <a:pPr lvl="0" algn="l"/>
            <a:r>
              <a:rPr b="0" i="0">
                <a:ln w="25400" cap="flat" cmpd="sng">
                  <a:solidFill>
                    <a:srgbClr val="3333CC"/>
                  </a:solidFill>
                  <a:prstDash val="solid"/>
                  <a:miter/>
                  <a:headEnd type="none" w="med" len="med"/>
                  <a:tailEnd type="none" w="med" len="med"/>
                </a:ln>
                <a:solidFill>
                  <a:srgbClr val="B2B2B2">
                    <a:alpha val="49803"/>
                  </a:srgbClr>
                </a:solidFill>
                <a:latin typeface="Arial"/>
              </a:rPr>
              <a:t>Kansas Nebraska  Act   1854 </a:t>
            </a:r>
          </a:p>
        </p:txBody>
      </p:sp>
      <p:sp>
        <p:nvSpPr>
          <p:cNvPr id="138" name="Shape 138"/>
          <p:cNvSpPr txBox="1"/>
          <p:nvPr/>
        </p:nvSpPr>
        <p:spPr>
          <a:xfrm>
            <a:off x="0" y="0"/>
            <a:ext cx="3276600" cy="336549"/>
          </a:xfrm>
          <a:prstGeom prst="rect">
            <a:avLst/>
          </a:prstGeom>
          <a:solidFill>
            <a:srgbClr val="A5B6DB"/>
          </a:solidFill>
          <a:ln>
            <a:noFill/>
          </a:ln>
        </p:spPr>
        <p:txBody>
          <a:bodyPr lIns="91425" tIns="45700" rIns="91425" bIns="45700" anchor="t" anchorCtr="0">
            <a:noAutofit/>
          </a:bodyPr>
          <a:lstStyle/>
          <a:p>
            <a:pPr marL="0" marR="0" lvl="0" indent="0" algn="ctr" rtl="0">
              <a:lnSpc>
                <a:spcPct val="100000"/>
              </a:lnSpc>
              <a:spcBef>
                <a:spcPts val="0"/>
              </a:spcBef>
              <a:spcAft>
                <a:spcPts val="0"/>
              </a:spcAft>
              <a:buClr>
                <a:schemeClr val="dk1"/>
              </a:buClr>
              <a:buSzPct val="25000"/>
              <a:buFont typeface="Arial Black"/>
              <a:buNone/>
            </a:pPr>
            <a:r>
              <a:rPr lang="en-US" sz="1600" b="1" i="0" u="none">
                <a:solidFill>
                  <a:schemeClr val="dk1"/>
                </a:solidFill>
                <a:latin typeface="Arial Black"/>
                <a:ea typeface="Arial Black"/>
                <a:cs typeface="Arial Black"/>
                <a:sym typeface="Arial Black"/>
              </a:rPr>
              <a:t>Election of 1852</a:t>
            </a:r>
          </a:p>
        </p:txBody>
      </p:sp>
      <p:sp>
        <p:nvSpPr>
          <p:cNvPr id="139" name="Shape 139"/>
          <p:cNvSpPr txBox="1"/>
          <p:nvPr/>
        </p:nvSpPr>
        <p:spPr>
          <a:xfrm>
            <a:off x="0" y="533400"/>
            <a:ext cx="3276600" cy="5959475"/>
          </a:xfrm>
          <a:prstGeom prst="rect">
            <a:avLst/>
          </a:prstGeom>
          <a:solidFill>
            <a:srgbClr val="CCCC00"/>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Arial Black"/>
              <a:buNone/>
            </a:pPr>
            <a:r>
              <a:rPr lang="en-US" sz="1600" b="1" i="0" u="none">
                <a:solidFill>
                  <a:schemeClr val="dk1"/>
                </a:solidFill>
                <a:latin typeface="Arial Black"/>
                <a:ea typeface="Arial Black"/>
                <a:cs typeface="Arial Black"/>
                <a:sym typeface="Arial Black"/>
              </a:rPr>
              <a:t>The issue of slavery was avoided by both parties as it was considered too dangerous to discuss openly. </a:t>
            </a:r>
          </a:p>
          <a:p>
            <a:pPr marL="0" marR="0" lvl="0" indent="0" algn="l" rtl="0">
              <a:lnSpc>
                <a:spcPct val="100000"/>
              </a:lnSpc>
              <a:spcBef>
                <a:spcPts val="800"/>
              </a:spcBef>
              <a:spcAft>
                <a:spcPts val="0"/>
              </a:spcAft>
              <a:buClr>
                <a:schemeClr val="dk1"/>
              </a:buClr>
              <a:buFont typeface="Arial"/>
              <a:buNone/>
            </a:pPr>
            <a:endParaRPr sz="1600" b="1" i="0" u="none">
              <a:solidFill>
                <a:schemeClr val="dk1"/>
              </a:solidFill>
              <a:latin typeface="Arial Black"/>
              <a:ea typeface="Arial Black"/>
              <a:cs typeface="Arial Black"/>
              <a:sym typeface="Arial Black"/>
            </a:endParaRPr>
          </a:p>
          <a:p>
            <a:pPr marL="0" marR="0" lvl="0" indent="0" algn="l" rtl="0">
              <a:lnSpc>
                <a:spcPct val="100000"/>
              </a:lnSpc>
              <a:spcBef>
                <a:spcPts val="800"/>
              </a:spcBef>
              <a:spcAft>
                <a:spcPts val="0"/>
              </a:spcAft>
              <a:buClr>
                <a:schemeClr val="dk1"/>
              </a:buClr>
              <a:buSzPct val="25000"/>
              <a:buFont typeface="Arial Black"/>
              <a:buNone/>
            </a:pPr>
            <a:r>
              <a:rPr lang="en-US" sz="1600" b="1" i="0" u="none">
                <a:solidFill>
                  <a:schemeClr val="dk1"/>
                </a:solidFill>
                <a:latin typeface="Arial Black"/>
                <a:ea typeface="Arial Black"/>
                <a:cs typeface="Arial Black"/>
                <a:sym typeface="Arial Black"/>
              </a:rPr>
              <a:t>Franklin Pierce was the Democrat candidate and Winfield Scott the Whig candidate. </a:t>
            </a:r>
          </a:p>
          <a:p>
            <a:pPr marL="0" marR="0" lvl="0" indent="0" algn="l" rtl="0">
              <a:lnSpc>
                <a:spcPct val="100000"/>
              </a:lnSpc>
              <a:spcBef>
                <a:spcPts val="800"/>
              </a:spcBef>
              <a:spcAft>
                <a:spcPts val="0"/>
              </a:spcAft>
              <a:buClr>
                <a:schemeClr val="dk1"/>
              </a:buClr>
              <a:buFont typeface="Arial"/>
              <a:buNone/>
            </a:pPr>
            <a:endParaRPr sz="1600" b="1" i="0" u="none">
              <a:solidFill>
                <a:schemeClr val="dk1"/>
              </a:solidFill>
              <a:latin typeface="Arial Black"/>
              <a:ea typeface="Arial Black"/>
              <a:cs typeface="Arial Black"/>
              <a:sym typeface="Arial Black"/>
            </a:endParaRPr>
          </a:p>
          <a:p>
            <a:pPr marL="0" marR="0" lvl="0" indent="0" algn="l" rtl="0">
              <a:lnSpc>
                <a:spcPct val="100000"/>
              </a:lnSpc>
              <a:spcBef>
                <a:spcPts val="800"/>
              </a:spcBef>
              <a:spcAft>
                <a:spcPts val="0"/>
              </a:spcAft>
              <a:buClr>
                <a:schemeClr val="dk1"/>
              </a:buClr>
              <a:buSzPct val="25000"/>
              <a:buFont typeface="Arial Black"/>
              <a:buNone/>
            </a:pPr>
            <a:r>
              <a:rPr lang="en-US" sz="1600" b="1" i="0" u="none">
                <a:solidFill>
                  <a:schemeClr val="dk1"/>
                </a:solidFill>
                <a:latin typeface="Arial Black"/>
                <a:ea typeface="Arial Black"/>
                <a:cs typeface="Arial Black"/>
                <a:sym typeface="Arial Black"/>
              </a:rPr>
              <a:t>The campaign was noted for personal attacks and mudslinging, with few real issues discussed.</a:t>
            </a:r>
          </a:p>
          <a:p>
            <a:pPr marL="0" marR="0" lvl="0" indent="0" algn="l" rtl="0">
              <a:lnSpc>
                <a:spcPct val="100000"/>
              </a:lnSpc>
              <a:spcBef>
                <a:spcPts val="800"/>
              </a:spcBef>
              <a:spcAft>
                <a:spcPts val="0"/>
              </a:spcAft>
              <a:buClr>
                <a:schemeClr val="dk1"/>
              </a:buClr>
              <a:buFont typeface="Arial"/>
              <a:buNone/>
            </a:pPr>
            <a:endParaRPr sz="1600" b="1" i="0" u="none">
              <a:solidFill>
                <a:schemeClr val="dk1"/>
              </a:solidFill>
              <a:latin typeface="Arial Black"/>
              <a:ea typeface="Arial Black"/>
              <a:cs typeface="Arial Black"/>
              <a:sym typeface="Arial Black"/>
            </a:endParaRPr>
          </a:p>
          <a:p>
            <a:pPr marL="0" marR="0" lvl="0" indent="0" algn="l" rtl="0">
              <a:lnSpc>
                <a:spcPct val="100000"/>
              </a:lnSpc>
              <a:spcBef>
                <a:spcPts val="800"/>
              </a:spcBef>
              <a:spcAft>
                <a:spcPts val="0"/>
              </a:spcAft>
              <a:buClr>
                <a:schemeClr val="dk1"/>
              </a:buClr>
              <a:buSzPct val="25000"/>
              <a:buFont typeface="Arial Black"/>
              <a:buNone/>
            </a:pPr>
            <a:r>
              <a:rPr lang="en-US" sz="1600" b="1" i="0" u="none">
                <a:solidFill>
                  <a:schemeClr val="dk1"/>
                </a:solidFill>
                <a:latin typeface="Arial Black"/>
                <a:ea typeface="Arial Black"/>
                <a:cs typeface="Arial Black"/>
                <a:sym typeface="Arial Black"/>
              </a:rPr>
              <a:t>Pierce won the election mainly for his backing of the both Compromise of 1850 and Fugitive Slave Law.</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4"/>
        <p:cNvGrpSpPr/>
        <p:nvPr/>
      </p:nvGrpSpPr>
      <p:grpSpPr>
        <a:xfrm>
          <a:off x="0" y="0"/>
          <a:ext cx="0" cy="0"/>
          <a:chOff x="0" y="0"/>
          <a:chExt cx="0" cy="0"/>
        </a:xfrm>
      </p:grpSpPr>
      <p:sp>
        <p:nvSpPr>
          <p:cNvPr id="145" name="Shape 145"/>
          <p:cNvSpPr txBox="1"/>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98989"/>
              </a:buClr>
              <a:buSzPct val="25000"/>
              <a:buFont typeface="Calibri"/>
              <a:buNone/>
            </a:pPr>
            <a:fld id="{00000000-1234-1234-1234-123412341234}" type="slidenum">
              <a:rPr lang="en-US" sz="1200" b="0" i="0" u="none">
                <a:solidFill>
                  <a:srgbClr val="898989"/>
                </a:solidFill>
                <a:latin typeface="Calibri"/>
                <a:ea typeface="Calibri"/>
                <a:cs typeface="Calibri"/>
                <a:sym typeface="Calibri"/>
              </a:rPr>
              <a:t>7</a:t>
            </a:fld>
            <a:endParaRPr lang="en-US" sz="1200" b="0" i="0" u="none">
              <a:solidFill>
                <a:srgbClr val="898989"/>
              </a:solidFill>
              <a:latin typeface="Calibri"/>
              <a:ea typeface="Calibri"/>
              <a:cs typeface="Calibri"/>
              <a:sym typeface="Calibri"/>
            </a:endParaRPr>
          </a:p>
        </p:txBody>
      </p:sp>
      <p:pic>
        <p:nvPicPr>
          <p:cNvPr id="146" name="Shape 146" descr="0320001r"/>
          <p:cNvPicPr preferRelativeResize="0"/>
          <p:nvPr/>
        </p:nvPicPr>
        <p:blipFill rotWithShape="1">
          <a:blip r:embed="rId3">
            <a:alphaModFix/>
          </a:blip>
          <a:srcRect l="8174" t="26393" r="7625" b="18087"/>
          <a:stretch/>
        </p:blipFill>
        <p:spPr>
          <a:xfrm>
            <a:off x="76200" y="990600"/>
            <a:ext cx="8991600" cy="5867400"/>
          </a:xfrm>
          <a:prstGeom prst="rect">
            <a:avLst/>
          </a:prstGeom>
          <a:noFill/>
          <a:ln>
            <a:noFill/>
          </a:ln>
        </p:spPr>
      </p:pic>
      <p:sp>
        <p:nvSpPr>
          <p:cNvPr id="147" name="Shape 147"/>
          <p:cNvSpPr txBox="1"/>
          <p:nvPr/>
        </p:nvSpPr>
        <p:spPr>
          <a:xfrm>
            <a:off x="457200" y="5943600"/>
            <a:ext cx="4724400" cy="730250"/>
          </a:xfrm>
          <a:prstGeom prst="rect">
            <a:avLst/>
          </a:prstGeom>
          <a:solidFill>
            <a:schemeClr val="lt1"/>
          </a:solidFill>
          <a:ln w="28575" cap="flat" cmpd="sng">
            <a:solidFill>
              <a:schemeClr val="dk1"/>
            </a:solidFill>
            <a:prstDash val="solid"/>
            <a:miter/>
            <a:headEnd type="none" w="med" len="med"/>
            <a:tailEnd type="none" w="med" len="med"/>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Arial Black"/>
              <a:buNone/>
            </a:pPr>
            <a:r>
              <a:rPr lang="en-US" sz="2000" b="1" i="0" u="none">
                <a:solidFill>
                  <a:schemeClr val="dk1"/>
                </a:solidFill>
                <a:latin typeface="Arial Black"/>
                <a:ea typeface="Arial Black"/>
                <a:cs typeface="Arial Black"/>
                <a:sym typeface="Arial Black"/>
              </a:rPr>
              <a:t>Missouri Compromise of 1820 line</a:t>
            </a:r>
          </a:p>
        </p:txBody>
      </p:sp>
      <p:cxnSp>
        <p:nvCxnSpPr>
          <p:cNvPr id="148" name="Shape 148"/>
          <p:cNvCxnSpPr/>
          <p:nvPr/>
        </p:nvCxnSpPr>
        <p:spPr>
          <a:xfrm rot="10800000" flipH="1">
            <a:off x="1905000" y="4190999"/>
            <a:ext cx="762000" cy="1752600"/>
          </a:xfrm>
          <a:prstGeom prst="straightConnector1">
            <a:avLst/>
          </a:prstGeom>
          <a:noFill/>
          <a:ln w="50800" cap="flat" cmpd="sng">
            <a:solidFill>
              <a:schemeClr val="lt1"/>
            </a:solidFill>
            <a:prstDash val="solid"/>
            <a:miter/>
            <a:headEnd type="none" w="med" len="med"/>
            <a:tailEnd type="triangle" w="lg" len="lg"/>
          </a:ln>
        </p:spPr>
      </p:cxnSp>
      <p:sp>
        <p:nvSpPr>
          <p:cNvPr id="149" name="Shape 149"/>
          <p:cNvSpPr txBox="1"/>
          <p:nvPr/>
        </p:nvSpPr>
        <p:spPr>
          <a:xfrm>
            <a:off x="990600" y="2362200"/>
            <a:ext cx="3657600" cy="1025525"/>
          </a:xfrm>
          <a:prstGeom prst="rect">
            <a:avLst/>
          </a:prstGeom>
          <a:gradFill>
            <a:gsLst>
              <a:gs pos="0">
                <a:srgbClr val="FFFFFF">
                  <a:alpha val="23921"/>
                </a:srgbClr>
              </a:gs>
              <a:gs pos="100000">
                <a:srgbClr val="6600FF">
                  <a:alpha val="37647"/>
                </a:srgbClr>
              </a:gs>
            </a:gsLst>
            <a:lin ang="2700000" scaled="0"/>
          </a:gradFill>
          <a:ln w="19050" cap="flat" cmpd="sng">
            <a:solidFill>
              <a:schemeClr val="dk1"/>
            </a:solidFill>
            <a:prstDash val="solid"/>
            <a:miter/>
            <a:headEnd type="none" w="med" len="med"/>
            <a:tailEnd type="none" w="med" len="med"/>
          </a:ln>
        </p:spPr>
        <p:txBody>
          <a:bodyPr lIns="91425" tIns="45700" rIns="91425" bIns="45700" anchor="t" anchorCtr="0">
            <a:noAutofit/>
          </a:bodyPr>
          <a:lstStyle/>
          <a:p>
            <a:pPr marL="0" marR="0" lvl="0" indent="0" algn="l" rtl="0">
              <a:lnSpc>
                <a:spcPct val="100000"/>
              </a:lnSpc>
              <a:spcBef>
                <a:spcPts val="0"/>
              </a:spcBef>
              <a:spcAft>
                <a:spcPts val="0"/>
              </a:spcAft>
              <a:buClr>
                <a:schemeClr val="lt1"/>
              </a:buClr>
              <a:buSzPct val="25000"/>
              <a:buFont typeface="Arial Black"/>
              <a:buNone/>
            </a:pPr>
            <a:r>
              <a:rPr lang="en-US" sz="2000" b="1" i="0" u="none">
                <a:solidFill>
                  <a:schemeClr val="lt1"/>
                </a:solidFill>
                <a:latin typeface="Arial Black"/>
                <a:ea typeface="Arial Black"/>
                <a:cs typeface="Arial Black"/>
                <a:sym typeface="Arial Black"/>
              </a:rPr>
              <a:t>Slavery not allowed under Missouri Compromise</a:t>
            </a:r>
            <a:r>
              <a:rPr lang="en-US" sz="2000" b="1" i="0" u="none">
                <a:solidFill>
                  <a:schemeClr val="dk1"/>
                </a:solidFill>
                <a:latin typeface="Arial Black"/>
                <a:ea typeface="Arial Black"/>
                <a:cs typeface="Arial Black"/>
                <a:sym typeface="Arial Black"/>
              </a:rPr>
              <a:t> </a:t>
            </a:r>
          </a:p>
        </p:txBody>
      </p:sp>
      <p:sp>
        <p:nvSpPr>
          <p:cNvPr id="150" name="Shape 150"/>
          <p:cNvSpPr txBox="1"/>
          <p:nvPr/>
        </p:nvSpPr>
        <p:spPr>
          <a:xfrm>
            <a:off x="2819400" y="4572000"/>
            <a:ext cx="3276600" cy="1035049"/>
          </a:xfrm>
          <a:prstGeom prst="rect">
            <a:avLst/>
          </a:prstGeom>
          <a:gradFill>
            <a:gsLst>
              <a:gs pos="0">
                <a:srgbClr val="EEECE1">
                  <a:alpha val="39607"/>
                </a:srgbClr>
              </a:gs>
              <a:gs pos="100000">
                <a:srgbClr val="FFFF66">
                  <a:alpha val="24705"/>
                </a:srgbClr>
              </a:gs>
            </a:gsLst>
            <a:lin ang="5400000" scaled="0"/>
          </a:gradFill>
          <a:ln w="28575" cap="flat" cmpd="sng">
            <a:solidFill>
              <a:schemeClr val="dk1"/>
            </a:solidFill>
            <a:prstDash val="solid"/>
            <a:miter/>
            <a:headEnd type="none" w="med" len="med"/>
            <a:tailEnd type="none" w="med" len="med"/>
          </a:ln>
        </p:spPr>
        <p:txBody>
          <a:bodyPr lIns="91425" tIns="45700" rIns="91425" bIns="45700" anchor="t" anchorCtr="0">
            <a:noAutofit/>
          </a:bodyPr>
          <a:lstStyle/>
          <a:p>
            <a:pPr marL="0" marR="0" lvl="0" indent="0" algn="l" rtl="0">
              <a:lnSpc>
                <a:spcPct val="100000"/>
              </a:lnSpc>
              <a:spcBef>
                <a:spcPts val="0"/>
              </a:spcBef>
              <a:spcAft>
                <a:spcPts val="0"/>
              </a:spcAft>
              <a:buClr>
                <a:schemeClr val="lt1"/>
              </a:buClr>
              <a:buSzPct val="25000"/>
              <a:buFont typeface="Arial Black"/>
              <a:buNone/>
            </a:pPr>
            <a:r>
              <a:rPr lang="en-US" sz="2000" b="1" i="0" u="none">
                <a:solidFill>
                  <a:schemeClr val="lt1"/>
                </a:solidFill>
                <a:latin typeface="Arial Black"/>
                <a:ea typeface="Arial Black"/>
                <a:cs typeface="Arial Black"/>
                <a:sym typeface="Arial Black"/>
              </a:rPr>
              <a:t>Slavery allowed under Missouri Compromise</a:t>
            </a:r>
          </a:p>
        </p:txBody>
      </p:sp>
      <p:sp>
        <p:nvSpPr>
          <p:cNvPr id="151" name="Shape 151"/>
          <p:cNvSpPr txBox="1"/>
          <p:nvPr/>
        </p:nvSpPr>
        <p:spPr>
          <a:xfrm>
            <a:off x="0" y="0"/>
            <a:ext cx="9144000" cy="1743075"/>
          </a:xfrm>
          <a:prstGeom prst="rect">
            <a:avLst/>
          </a:prstGeom>
          <a:gradFill>
            <a:gsLst>
              <a:gs pos="0">
                <a:schemeClr val="lt1"/>
              </a:gs>
              <a:gs pos="100000">
                <a:srgbClr val="FFFFCC"/>
              </a:gs>
            </a:gsLst>
            <a:lin ang="5400000" scaled="0"/>
          </a:gradFill>
          <a:ln w="9525" cap="flat" cmpd="sng">
            <a:solidFill>
              <a:schemeClr val="dk1"/>
            </a:solidFill>
            <a:prstDash val="solid"/>
            <a:miter/>
            <a:headEnd type="none" w="med" len="med"/>
            <a:tailEnd type="none" w="med" len="med"/>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Arial Black"/>
              <a:buNone/>
            </a:pPr>
            <a:r>
              <a:rPr lang="en-US" sz="3600" b="1" i="0" u="none">
                <a:solidFill>
                  <a:schemeClr val="dk1"/>
                </a:solidFill>
                <a:latin typeface="Arial Black"/>
                <a:ea typeface="Arial Black"/>
                <a:cs typeface="Arial Black"/>
                <a:sym typeface="Arial Black"/>
              </a:rPr>
              <a:t>The status of slavery in the territories before the Kansas Nebraska Act of 1854</a:t>
            </a:r>
          </a:p>
        </p:txBody>
      </p:sp>
      <p:cxnSp>
        <p:nvCxnSpPr>
          <p:cNvPr id="152" name="Shape 152"/>
          <p:cNvCxnSpPr/>
          <p:nvPr/>
        </p:nvCxnSpPr>
        <p:spPr>
          <a:xfrm>
            <a:off x="1295400" y="4114800"/>
            <a:ext cx="3581399" cy="0"/>
          </a:xfrm>
          <a:prstGeom prst="straightConnector1">
            <a:avLst/>
          </a:prstGeom>
          <a:noFill/>
          <a:ln w="22225" cap="flat" cmpd="sng">
            <a:solidFill>
              <a:schemeClr val="lt1"/>
            </a:solidFill>
            <a:prstDash val="solid"/>
            <a:miter/>
            <a:headEnd type="none" w="med" len="med"/>
            <a:tailEnd type="none" w="med" len="med"/>
          </a:ln>
        </p:spPr>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7"/>
        <p:cNvGrpSpPr/>
        <p:nvPr/>
      </p:nvGrpSpPr>
      <p:grpSpPr>
        <a:xfrm>
          <a:off x="0" y="0"/>
          <a:ext cx="0" cy="0"/>
          <a:chOff x="0" y="0"/>
          <a:chExt cx="0" cy="0"/>
        </a:xfrm>
      </p:grpSpPr>
      <p:sp>
        <p:nvSpPr>
          <p:cNvPr id="158" name="Shape 158"/>
          <p:cNvSpPr txBox="1"/>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98989"/>
              </a:buClr>
              <a:buSzPct val="25000"/>
              <a:buFont typeface="Calibri"/>
              <a:buNone/>
            </a:pPr>
            <a:fld id="{00000000-1234-1234-1234-123412341234}" type="slidenum">
              <a:rPr lang="en-US" sz="1200" b="0" i="0" u="none">
                <a:solidFill>
                  <a:srgbClr val="898989"/>
                </a:solidFill>
                <a:latin typeface="Calibri"/>
                <a:ea typeface="Calibri"/>
                <a:cs typeface="Calibri"/>
                <a:sym typeface="Calibri"/>
              </a:rPr>
              <a:t>8</a:t>
            </a:fld>
            <a:endParaRPr lang="en-US" sz="1200" b="0" i="0" u="none">
              <a:solidFill>
                <a:srgbClr val="898989"/>
              </a:solidFill>
              <a:latin typeface="Calibri"/>
              <a:ea typeface="Calibri"/>
              <a:cs typeface="Calibri"/>
              <a:sym typeface="Calibri"/>
            </a:endParaRPr>
          </a:p>
        </p:txBody>
      </p:sp>
      <p:pic>
        <p:nvPicPr>
          <p:cNvPr id="159" name="Shape 159" descr="0320001r"/>
          <p:cNvPicPr preferRelativeResize="0"/>
          <p:nvPr/>
        </p:nvPicPr>
        <p:blipFill rotWithShape="1">
          <a:blip r:embed="rId3">
            <a:alphaModFix/>
          </a:blip>
          <a:srcRect l="8174" t="26393" r="7625" b="18087"/>
          <a:stretch/>
        </p:blipFill>
        <p:spPr>
          <a:xfrm>
            <a:off x="76200" y="1143000"/>
            <a:ext cx="8991600" cy="5714999"/>
          </a:xfrm>
          <a:prstGeom prst="rect">
            <a:avLst/>
          </a:prstGeom>
          <a:noFill/>
          <a:ln>
            <a:noFill/>
          </a:ln>
        </p:spPr>
      </p:pic>
      <p:sp>
        <p:nvSpPr>
          <p:cNvPr id="160" name="Shape 160"/>
          <p:cNvSpPr txBox="1"/>
          <p:nvPr/>
        </p:nvSpPr>
        <p:spPr>
          <a:xfrm>
            <a:off x="457200" y="5943600"/>
            <a:ext cx="4724400" cy="730250"/>
          </a:xfrm>
          <a:prstGeom prst="rect">
            <a:avLst/>
          </a:prstGeom>
          <a:solidFill>
            <a:schemeClr val="lt1"/>
          </a:solidFill>
          <a:ln w="28575" cap="flat" cmpd="sng">
            <a:solidFill>
              <a:schemeClr val="dk1"/>
            </a:solidFill>
            <a:prstDash val="solid"/>
            <a:miter/>
            <a:headEnd type="none" w="med" len="med"/>
            <a:tailEnd type="none" w="med" len="med"/>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Arial Black"/>
              <a:buNone/>
            </a:pPr>
            <a:r>
              <a:rPr lang="en-US" sz="2000" b="1" i="0" u="none">
                <a:solidFill>
                  <a:schemeClr val="dk1"/>
                </a:solidFill>
                <a:latin typeface="Arial Black"/>
                <a:ea typeface="Arial Black"/>
                <a:cs typeface="Arial Black"/>
                <a:sym typeface="Arial Black"/>
              </a:rPr>
              <a:t>Missouri Compromise of 1820 line</a:t>
            </a:r>
          </a:p>
        </p:txBody>
      </p:sp>
      <p:cxnSp>
        <p:nvCxnSpPr>
          <p:cNvPr id="161" name="Shape 161"/>
          <p:cNvCxnSpPr/>
          <p:nvPr/>
        </p:nvCxnSpPr>
        <p:spPr>
          <a:xfrm rot="10800000" flipH="1">
            <a:off x="1905000" y="4190999"/>
            <a:ext cx="762000" cy="1752600"/>
          </a:xfrm>
          <a:prstGeom prst="straightConnector1">
            <a:avLst/>
          </a:prstGeom>
          <a:noFill/>
          <a:ln w="50800" cap="flat" cmpd="sng">
            <a:solidFill>
              <a:schemeClr val="lt1"/>
            </a:solidFill>
            <a:prstDash val="solid"/>
            <a:miter/>
            <a:headEnd type="none" w="med" len="med"/>
            <a:tailEnd type="triangle" w="lg" len="lg"/>
          </a:ln>
        </p:spPr>
      </p:cxnSp>
      <p:sp>
        <p:nvSpPr>
          <p:cNvPr id="162" name="Shape 162"/>
          <p:cNvSpPr txBox="1"/>
          <p:nvPr/>
        </p:nvSpPr>
        <p:spPr>
          <a:xfrm>
            <a:off x="1066800" y="1981200"/>
            <a:ext cx="3657600" cy="1939925"/>
          </a:xfrm>
          <a:prstGeom prst="rect">
            <a:avLst/>
          </a:prstGeom>
          <a:gradFill>
            <a:gsLst>
              <a:gs pos="0">
                <a:srgbClr val="FFFFFF">
                  <a:alpha val="23921"/>
                </a:srgbClr>
              </a:gs>
              <a:gs pos="100000">
                <a:srgbClr val="6600FF">
                  <a:alpha val="37647"/>
                </a:srgbClr>
              </a:gs>
            </a:gsLst>
            <a:lin ang="2700000" scaled="0"/>
          </a:gradFill>
          <a:ln w="19050" cap="flat" cmpd="sng">
            <a:solidFill>
              <a:schemeClr val="dk1"/>
            </a:solidFill>
            <a:prstDash val="solid"/>
            <a:miter/>
            <a:headEnd type="none" w="med" len="med"/>
            <a:tailEnd type="none" w="med" len="med"/>
          </a:ln>
        </p:spPr>
        <p:txBody>
          <a:bodyPr lIns="91425" tIns="45700" rIns="91425" bIns="45700" anchor="t" anchorCtr="0">
            <a:noAutofit/>
          </a:bodyPr>
          <a:lstStyle/>
          <a:p>
            <a:pPr marL="0" marR="0" lvl="0" indent="0" algn="l" rtl="0">
              <a:lnSpc>
                <a:spcPct val="100000"/>
              </a:lnSpc>
              <a:spcBef>
                <a:spcPts val="0"/>
              </a:spcBef>
              <a:spcAft>
                <a:spcPts val="0"/>
              </a:spcAft>
              <a:buClr>
                <a:schemeClr val="lt1"/>
              </a:buClr>
              <a:buSzPct val="25000"/>
              <a:buFont typeface="Arial Black"/>
              <a:buNone/>
            </a:pPr>
            <a:r>
              <a:rPr lang="en-US" sz="2000" b="1" i="0" u="none">
                <a:solidFill>
                  <a:schemeClr val="lt1"/>
                </a:solidFill>
                <a:latin typeface="Arial Black"/>
                <a:ea typeface="Arial Black"/>
                <a:cs typeface="Arial Black"/>
                <a:sym typeface="Arial Black"/>
              </a:rPr>
              <a:t>Slavery now allowed under the Kansas Nebraska Act.  It was not allowed under the Missouri Compromise of 1820. </a:t>
            </a:r>
          </a:p>
        </p:txBody>
      </p:sp>
      <p:sp>
        <p:nvSpPr>
          <p:cNvPr id="163" name="Shape 163"/>
          <p:cNvSpPr txBox="1"/>
          <p:nvPr/>
        </p:nvSpPr>
        <p:spPr>
          <a:xfrm>
            <a:off x="2819400" y="4572000"/>
            <a:ext cx="3886200" cy="1035049"/>
          </a:xfrm>
          <a:prstGeom prst="rect">
            <a:avLst/>
          </a:prstGeom>
          <a:gradFill>
            <a:gsLst>
              <a:gs pos="0">
                <a:srgbClr val="EEECE1">
                  <a:alpha val="39607"/>
                </a:srgbClr>
              </a:gs>
              <a:gs pos="100000">
                <a:srgbClr val="FFFF66">
                  <a:alpha val="24705"/>
                </a:srgbClr>
              </a:gs>
            </a:gsLst>
            <a:lin ang="5400000" scaled="0"/>
          </a:gradFill>
          <a:ln w="28575" cap="flat" cmpd="sng">
            <a:solidFill>
              <a:schemeClr val="dk1"/>
            </a:solidFill>
            <a:prstDash val="solid"/>
            <a:miter/>
            <a:headEnd type="none" w="med" len="med"/>
            <a:tailEnd type="none" w="med" len="med"/>
          </a:ln>
        </p:spPr>
        <p:txBody>
          <a:bodyPr lIns="91425" tIns="45700" rIns="91425" bIns="45700" anchor="t" anchorCtr="0">
            <a:noAutofit/>
          </a:bodyPr>
          <a:lstStyle/>
          <a:p>
            <a:pPr marL="0" marR="0" lvl="0" indent="0" algn="l" rtl="0">
              <a:lnSpc>
                <a:spcPct val="100000"/>
              </a:lnSpc>
              <a:spcBef>
                <a:spcPts val="0"/>
              </a:spcBef>
              <a:spcAft>
                <a:spcPts val="0"/>
              </a:spcAft>
              <a:buClr>
                <a:schemeClr val="lt1"/>
              </a:buClr>
              <a:buSzPct val="25000"/>
              <a:buFont typeface="Arial Black"/>
              <a:buNone/>
            </a:pPr>
            <a:r>
              <a:rPr lang="en-US" sz="2000" b="1" i="0" u="none">
                <a:solidFill>
                  <a:schemeClr val="lt1"/>
                </a:solidFill>
                <a:latin typeface="Arial Black"/>
                <a:ea typeface="Arial Black"/>
                <a:cs typeface="Arial Black"/>
                <a:sym typeface="Arial Black"/>
              </a:rPr>
              <a:t>Slavery allowed under Missouri Compromise and the Kansas Nebraska Act.</a:t>
            </a:r>
          </a:p>
        </p:txBody>
      </p:sp>
      <p:sp>
        <p:nvSpPr>
          <p:cNvPr id="164" name="Shape 164"/>
          <p:cNvSpPr txBox="1"/>
          <p:nvPr/>
        </p:nvSpPr>
        <p:spPr>
          <a:xfrm>
            <a:off x="0" y="0"/>
            <a:ext cx="9144000" cy="1743075"/>
          </a:xfrm>
          <a:prstGeom prst="rect">
            <a:avLst/>
          </a:prstGeom>
          <a:gradFill>
            <a:gsLst>
              <a:gs pos="0">
                <a:schemeClr val="lt1"/>
              </a:gs>
              <a:gs pos="100000">
                <a:srgbClr val="FFFFCC"/>
              </a:gs>
            </a:gsLst>
            <a:lin ang="5400000" scaled="0"/>
          </a:gradFill>
          <a:ln w="9525" cap="flat" cmpd="sng">
            <a:solidFill>
              <a:schemeClr val="dk1"/>
            </a:solidFill>
            <a:prstDash val="solid"/>
            <a:miter/>
            <a:headEnd type="none" w="med" len="med"/>
            <a:tailEnd type="none" w="med" len="med"/>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Arial Black"/>
              <a:buNone/>
            </a:pPr>
            <a:r>
              <a:rPr lang="en-US" sz="3600" b="1" i="0" u="none">
                <a:solidFill>
                  <a:schemeClr val="dk1"/>
                </a:solidFill>
                <a:latin typeface="Arial Black"/>
                <a:ea typeface="Arial Black"/>
                <a:cs typeface="Arial Black"/>
                <a:sym typeface="Arial Black"/>
              </a:rPr>
              <a:t>The status of slavery in the territories after the Kansas Nebraska Act of 1854</a:t>
            </a:r>
          </a:p>
        </p:txBody>
      </p:sp>
      <p:cxnSp>
        <p:nvCxnSpPr>
          <p:cNvPr id="165" name="Shape 165"/>
          <p:cNvCxnSpPr/>
          <p:nvPr/>
        </p:nvCxnSpPr>
        <p:spPr>
          <a:xfrm>
            <a:off x="1295400" y="4114800"/>
            <a:ext cx="3581399" cy="0"/>
          </a:xfrm>
          <a:prstGeom prst="straightConnector1">
            <a:avLst/>
          </a:prstGeom>
          <a:noFill/>
          <a:ln w="22225" cap="flat" cmpd="sng">
            <a:solidFill>
              <a:schemeClr val="lt1"/>
            </a:solidFill>
            <a:prstDash val="solid"/>
            <a:miter/>
            <a:headEnd type="none" w="med" len="med"/>
            <a:tailEnd type="none" w="med" len="med"/>
          </a:ln>
        </p:spPr>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69"/>
        <p:cNvGrpSpPr/>
        <p:nvPr/>
      </p:nvGrpSpPr>
      <p:grpSpPr>
        <a:xfrm>
          <a:off x="0" y="0"/>
          <a:ext cx="0" cy="0"/>
          <a:chOff x="0" y="0"/>
          <a:chExt cx="0" cy="0"/>
        </a:xfrm>
      </p:grpSpPr>
      <p:sp>
        <p:nvSpPr>
          <p:cNvPr id="170" name="Shape 170"/>
          <p:cNvSpPr txBox="1"/>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98989"/>
              </a:buClr>
              <a:buSzPct val="25000"/>
              <a:buFont typeface="Calibri"/>
              <a:buNone/>
            </a:pPr>
            <a:fld id="{00000000-1234-1234-1234-123412341234}" type="slidenum">
              <a:rPr lang="en-US" sz="1200" b="0" i="0" u="none">
                <a:solidFill>
                  <a:srgbClr val="898989"/>
                </a:solidFill>
                <a:latin typeface="Calibri"/>
                <a:ea typeface="Calibri"/>
                <a:cs typeface="Calibri"/>
                <a:sym typeface="Calibri"/>
              </a:rPr>
              <a:t>9</a:t>
            </a:fld>
            <a:endParaRPr lang="en-US" sz="1200" b="0" i="0" u="none">
              <a:solidFill>
                <a:srgbClr val="898989"/>
              </a:solidFill>
              <a:latin typeface="Calibri"/>
              <a:ea typeface="Calibri"/>
              <a:cs typeface="Calibri"/>
              <a:sym typeface="Calibri"/>
            </a:endParaRPr>
          </a:p>
        </p:txBody>
      </p:sp>
      <p:grpSp>
        <p:nvGrpSpPr>
          <p:cNvPr id="171" name="Shape 171"/>
          <p:cNvGrpSpPr/>
          <p:nvPr/>
        </p:nvGrpSpPr>
        <p:grpSpPr>
          <a:xfrm>
            <a:off x="0" y="0"/>
            <a:ext cx="9143999" cy="6862761"/>
            <a:chOff x="212725" y="212725"/>
            <a:chExt cx="8729661" cy="6684961"/>
          </a:xfrm>
        </p:grpSpPr>
        <p:pic>
          <p:nvPicPr>
            <p:cNvPr id="172" name="Shape 172"/>
            <p:cNvPicPr preferRelativeResize="0"/>
            <p:nvPr/>
          </p:nvPicPr>
          <p:blipFill rotWithShape="1">
            <a:blip r:embed="rId3">
              <a:alphaModFix/>
            </a:blip>
            <a:srcRect/>
            <a:stretch/>
          </p:blipFill>
          <p:spPr>
            <a:xfrm>
              <a:off x="212725" y="212725"/>
              <a:ext cx="8729661" cy="6578599"/>
            </a:xfrm>
            <a:prstGeom prst="rect">
              <a:avLst/>
            </a:prstGeom>
            <a:noFill/>
            <a:ln>
              <a:noFill/>
            </a:ln>
          </p:spPr>
        </p:pic>
        <p:sp>
          <p:nvSpPr>
            <p:cNvPr id="173" name="Shape 173"/>
            <p:cNvSpPr txBox="1"/>
            <p:nvPr/>
          </p:nvSpPr>
          <p:spPr>
            <a:xfrm>
              <a:off x="228600" y="228600"/>
              <a:ext cx="8686800" cy="6669086"/>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Arial Black"/>
                <a:buNone/>
              </a:pPr>
              <a:r>
                <a:rPr lang="en-US" sz="2400" b="1" i="0" u="none">
                  <a:solidFill>
                    <a:schemeClr val="dk1"/>
                  </a:solidFill>
                  <a:latin typeface="Arial Black"/>
                  <a:ea typeface="Arial Black"/>
                  <a:cs typeface="Arial Black"/>
                  <a:sym typeface="Arial Black"/>
                </a:rPr>
                <a:t>The Kansas-Nebraska Act had a profound impact on the course of U.S. history</a:t>
              </a:r>
            </a:p>
            <a:p>
              <a:pPr marL="0" marR="0" lvl="0" indent="0" algn="l" rtl="0">
                <a:lnSpc>
                  <a:spcPct val="100000"/>
                </a:lnSpc>
                <a:spcBef>
                  <a:spcPts val="1200"/>
                </a:spcBef>
                <a:spcAft>
                  <a:spcPts val="0"/>
                </a:spcAft>
                <a:buClr>
                  <a:schemeClr val="dk1"/>
                </a:buClr>
                <a:buSzPct val="25000"/>
                <a:buFont typeface="Arial Black"/>
                <a:buNone/>
              </a:pPr>
              <a:r>
                <a:rPr lang="en-US" sz="2400" b="1" i="0" u="none">
                  <a:solidFill>
                    <a:schemeClr val="dk1"/>
                  </a:solidFill>
                  <a:latin typeface="Arial Black"/>
                  <a:ea typeface="Arial Black"/>
                  <a:cs typeface="Arial Black"/>
                  <a:sym typeface="Arial Black"/>
                </a:rPr>
                <a:t>The reopening of the slavery question in the territories</a:t>
              </a:r>
            </a:p>
            <a:p>
              <a:pPr marL="0" marR="0" lvl="0" indent="0" algn="l" rtl="0">
                <a:lnSpc>
                  <a:spcPct val="100000"/>
                </a:lnSpc>
                <a:spcBef>
                  <a:spcPts val="1200"/>
                </a:spcBef>
                <a:spcAft>
                  <a:spcPts val="0"/>
                </a:spcAft>
                <a:buClr>
                  <a:schemeClr val="dk1"/>
                </a:buClr>
                <a:buSzPct val="25000"/>
                <a:buFont typeface="Arial Black"/>
                <a:buNone/>
              </a:pPr>
              <a:r>
                <a:rPr lang="en-US" sz="2400" b="1" i="0" u="none">
                  <a:solidFill>
                    <a:schemeClr val="dk1"/>
                  </a:solidFill>
                  <a:latin typeface="Arial Black"/>
                  <a:ea typeface="Arial Black"/>
                  <a:cs typeface="Arial Black"/>
                  <a:sym typeface="Arial Black"/>
                </a:rPr>
                <a:t>“Bleeding Kansas”, open warfare in the territory between pro and anti-slavery forces</a:t>
              </a:r>
            </a:p>
            <a:p>
              <a:pPr marL="0" marR="0" lvl="0" indent="0" algn="l" rtl="0">
                <a:lnSpc>
                  <a:spcPct val="100000"/>
                </a:lnSpc>
                <a:spcBef>
                  <a:spcPts val="1200"/>
                </a:spcBef>
                <a:spcAft>
                  <a:spcPts val="0"/>
                </a:spcAft>
                <a:buClr>
                  <a:schemeClr val="dk1"/>
                </a:buClr>
                <a:buSzPct val="25000"/>
                <a:buFont typeface="Arial Black"/>
                <a:buNone/>
              </a:pPr>
              <a:r>
                <a:rPr lang="en-US" sz="2400" b="1" i="0" u="none">
                  <a:solidFill>
                    <a:schemeClr val="dk1"/>
                  </a:solidFill>
                  <a:latin typeface="Arial Black"/>
                  <a:ea typeface="Arial Black"/>
                  <a:cs typeface="Arial Black"/>
                  <a:sym typeface="Arial Black"/>
                </a:rPr>
                <a:t>Political parties realigned along sectional lines</a:t>
              </a:r>
            </a:p>
            <a:p>
              <a:pPr marL="0" marR="0" lvl="0" indent="0" algn="l" rtl="0">
                <a:lnSpc>
                  <a:spcPct val="100000"/>
                </a:lnSpc>
                <a:spcBef>
                  <a:spcPts val="1200"/>
                </a:spcBef>
                <a:spcAft>
                  <a:spcPts val="0"/>
                </a:spcAft>
                <a:buClr>
                  <a:schemeClr val="dk1"/>
                </a:buClr>
                <a:buSzPct val="25000"/>
                <a:buFont typeface="Arial Black"/>
                <a:buNone/>
              </a:pPr>
              <a:r>
                <a:rPr lang="en-US" sz="2400" b="1" i="0" u="none">
                  <a:solidFill>
                    <a:schemeClr val="dk1"/>
                  </a:solidFill>
                  <a:latin typeface="Arial Black"/>
                  <a:ea typeface="Arial Black"/>
                  <a:cs typeface="Arial Black"/>
                  <a:sym typeface="Arial Black"/>
                </a:rPr>
                <a:t>The Democrats became a southern proslavery party</a:t>
              </a:r>
            </a:p>
            <a:p>
              <a:pPr marL="0" marR="0" lvl="0" indent="0" algn="l" rtl="0">
                <a:lnSpc>
                  <a:spcPct val="100000"/>
                </a:lnSpc>
                <a:spcBef>
                  <a:spcPts val="1200"/>
                </a:spcBef>
                <a:spcAft>
                  <a:spcPts val="0"/>
                </a:spcAft>
                <a:buClr>
                  <a:schemeClr val="dk1"/>
                </a:buClr>
                <a:buSzPct val="25000"/>
                <a:buFont typeface="Arial Black"/>
                <a:buNone/>
              </a:pPr>
              <a:r>
                <a:rPr lang="en-US" sz="2400" b="1" i="0" u="none">
                  <a:solidFill>
                    <a:schemeClr val="dk1"/>
                  </a:solidFill>
                  <a:latin typeface="Arial Black"/>
                  <a:ea typeface="Arial Black"/>
                  <a:cs typeface="Arial Black"/>
                  <a:sym typeface="Arial Black"/>
                </a:rPr>
                <a:t>The Whig Party, which had opposed the Act disappeared in the South and was fatally wounded in the North</a:t>
              </a:r>
            </a:p>
            <a:p>
              <a:pPr marL="0" marR="0" lvl="0" indent="0" algn="l" rtl="0">
                <a:lnSpc>
                  <a:spcPct val="100000"/>
                </a:lnSpc>
                <a:spcBef>
                  <a:spcPts val="1200"/>
                </a:spcBef>
                <a:spcAft>
                  <a:spcPts val="0"/>
                </a:spcAft>
                <a:buClr>
                  <a:schemeClr val="dk1"/>
                </a:buClr>
                <a:buSzPct val="25000"/>
                <a:buFont typeface="Arial Black"/>
                <a:buNone/>
              </a:pPr>
              <a:r>
                <a:rPr lang="en-US" sz="2400" b="1" i="0" u="none">
                  <a:solidFill>
                    <a:schemeClr val="dk1"/>
                  </a:solidFill>
                  <a:latin typeface="Arial Black"/>
                  <a:ea typeface="Arial Black"/>
                  <a:cs typeface="Arial Black"/>
                  <a:sym typeface="Arial Black"/>
                </a:rPr>
                <a:t>A new party emerged, the Republican which gathered in anti-slavery Whigs and Democrats and was seen as a mortal danger to pro-slavery forces  </a:t>
              </a:r>
            </a:p>
            <a:p>
              <a:pPr marL="0" marR="0" lvl="0" indent="0" algn="l" rtl="0">
                <a:lnSpc>
                  <a:spcPct val="100000"/>
                </a:lnSpc>
                <a:spcBef>
                  <a:spcPts val="0"/>
                </a:spcBef>
                <a:spcAft>
                  <a:spcPts val="0"/>
                </a:spcAft>
                <a:buNone/>
              </a:pPr>
              <a:endParaRPr sz="2400" b="1" i="0" u="none">
                <a:solidFill>
                  <a:schemeClr val="dk1"/>
                </a:solidFill>
                <a:latin typeface="Arial Black"/>
                <a:ea typeface="Arial Black"/>
                <a:cs typeface="Arial Black"/>
                <a:sym typeface="Arial Black"/>
              </a:endParaRPr>
            </a:p>
          </p:txBody>
        </p:sp>
      </p:gr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1679</Words>
  <Application>Microsoft Office PowerPoint</Application>
  <PresentationFormat>On-screen Show (4:3)</PresentationFormat>
  <Paragraphs>151</Paragraphs>
  <Slides>22</Slides>
  <Notes>22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Calibri</vt:lpstr>
      <vt:lpstr>Arial Black</vt:lpstr>
      <vt:lpstr>Arial</vt:lpstr>
      <vt:lpstr>Office Theme</vt:lpstr>
      <vt:lpstr>Chapter 13  The Union In Peril, 1848-1861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Native American Party (1845–1855) American Party (1855–1860)  aka Know Nothing Party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13  The Union In Peril, 1848-1861</dc:title>
  <dc:creator>Sacerdote, Kevin R.</dc:creator>
  <cp:lastModifiedBy>Sacerdote, Kevin R.</cp:lastModifiedBy>
  <cp:revision>1</cp:revision>
  <dcterms:modified xsi:type="dcterms:W3CDTF">2017-08-18T15:08:00Z</dcterms:modified>
</cp:coreProperties>
</file>